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- Στρογγυλεμένο ορθογώνιο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- Στρογγυλεμένο ορθογώνιο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- Τίτλος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20" name="19 - Υπότιτλος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l-GR" smtClean="0"/>
              <a:t>Κάντε κλικ για να επεξεργαστείτε τον υπότιτλο του υποδείγματος</a:t>
            </a:r>
            <a:endParaRPr kumimoji="0" lang="en-US"/>
          </a:p>
        </p:txBody>
      </p:sp>
      <p:sp>
        <p:nvSpPr>
          <p:cNvPr id="19" name="18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11" name="10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- Στρογγυλεμένο ορθογώνιο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Στρογγυλεμένο ορθογώνιο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περιεχομένου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Στρογγυλεμένο ορθογώνιο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- Στρογγυλεμένο ορθογώνιο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- Στρογγύλεμα μίας γωνίας ορθογωνίου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lang="el-GR" smtClean="0"/>
              <a:t>Δεύτερου επιπέδου</a:t>
            </a:r>
          </a:p>
          <a:p>
            <a:pPr lvl="2" eaLnBrk="1" latinLnBrk="0" hangingPunct="1"/>
            <a:r>
              <a:rPr lang="el-GR" smtClean="0"/>
              <a:t>Τρίτου επιπέδου</a:t>
            </a:r>
          </a:p>
          <a:p>
            <a:pPr lvl="3" eaLnBrk="1" latinLnBrk="0" hangingPunct="1"/>
            <a:r>
              <a:rPr lang="el-GR" smtClean="0"/>
              <a:t>Τέταρτου επιπέδου</a:t>
            </a:r>
          </a:p>
          <a:p>
            <a:pPr lvl="4" eaLnBrk="1" latinLnBrk="0" hangingPunct="1"/>
            <a:r>
              <a:rPr lang="el-GR" smtClean="0"/>
              <a:t>Πέμπτου επιπέδου</a:t>
            </a:r>
            <a:endParaRPr kumimoji="0" lang="en-US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l-GR" smtClean="0"/>
              <a:t>Κάντε κλικ στο εικονίδιο για να προσθέσετε μια εικόνα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- Στρογγυλεμένο ορθογώνιο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- Στρογγυλεμένο ορθογώνιο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- Θέση τίτλου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l-GR" smtClean="0"/>
              <a:t>Kλικ για επεξεργασία του τίτλου</a:t>
            </a:r>
            <a:endParaRPr kumimoji="0" lang="en-US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l-GR" smtClean="0"/>
              <a:t>Kλικ για επεξεργασία των στυλ του υποδείγματος</a:t>
            </a:r>
          </a:p>
          <a:p>
            <a:pPr lvl="1" eaLnBrk="1" latinLnBrk="0" hangingPunct="1"/>
            <a:r>
              <a:rPr kumimoji="0" lang="el-GR" smtClean="0"/>
              <a:t>Δεύτερου επιπέδου</a:t>
            </a:r>
          </a:p>
          <a:p>
            <a:pPr lvl="2" eaLnBrk="1" latinLnBrk="0" hangingPunct="1"/>
            <a:r>
              <a:rPr kumimoji="0" lang="el-GR" smtClean="0"/>
              <a:t>Τρίτου επιπέδου</a:t>
            </a:r>
          </a:p>
          <a:p>
            <a:pPr lvl="3" eaLnBrk="1" latinLnBrk="0" hangingPunct="1"/>
            <a:r>
              <a:rPr kumimoji="0" lang="el-GR" smtClean="0"/>
              <a:t>Τέταρτου επιπέδου</a:t>
            </a:r>
          </a:p>
          <a:p>
            <a:pPr lvl="4" eaLnBrk="1" latinLnBrk="0" hangingPunct="1"/>
            <a:r>
              <a:rPr kumimoji="0" lang="el-GR" smtClean="0"/>
              <a:t>Πέμπτου επιπέδου</a:t>
            </a:r>
            <a:endParaRPr kumimoji="0" lang="en-US"/>
          </a:p>
        </p:txBody>
      </p:sp>
      <p:sp>
        <p:nvSpPr>
          <p:cNvPr id="25" name="24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2342CEA3-3058-4D43-AE35-B3DA76CB4003}" type="datetimeFigureOut">
              <a:rPr lang="el-GR" smtClean="0"/>
              <a:pPr/>
              <a:t>13/8/2015</a:t>
            </a:fld>
            <a:endParaRPr lang="el-GR"/>
          </a:p>
        </p:txBody>
      </p:sp>
      <p:sp>
        <p:nvSpPr>
          <p:cNvPr id="18" name="17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3F1D1C4-C2D9-4231-9FB2-B2D9D97AA41D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l-GR" dirty="0" smtClean="0"/>
              <a:t>ΦΘΙΝΟΠΩΡΙΝΕΣ ΖΩΓΡΑΦΙΕΣ</a:t>
            </a:r>
            <a:endParaRPr lang="el-GR" dirty="0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6" name="Picture 2" descr="C:\Users\NIKOS\Desktop\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2493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2050" name="Picture 2" descr="C:\Users\NIKOS\Desktop\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5"/>
            <a:ext cx="8280920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3074" name="Picture 2" descr="C:\Users\NIKOS\Desktop\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5"/>
            <a:ext cx="8352928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098" name="Picture 2" descr="C:\Users\NIKOS\Desktop\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7"/>
            <a:ext cx="8424936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122" name="Picture 2" descr="C:\Users\NIKOS\Desktop\automn p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5"/>
            <a:ext cx="8352928" cy="5688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6146" name="Picture 2" descr="C:\Users\NIKOS\Desktop\AUTOMN LUCIANOS PANOS XRISTOSTOMOS P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5"/>
            <a:ext cx="8352928" cy="5544616"/>
          </a:xfrm>
          <a:prstGeom prst="rect">
            <a:avLst/>
          </a:prstGeom>
          <a:noFill/>
        </p:spPr>
      </p:pic>
      <p:pic>
        <p:nvPicPr>
          <p:cNvPr id="1026" name="Picture 2" descr="C:\Users\NIKOS\Desktop\automn rena xrisa giorgos p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595313"/>
            <a:ext cx="8020050" cy="5667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Άποψη">
  <a:themeElements>
    <a:clrScheme name="Άποψη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Άποψη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Άποψη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0</TotalTime>
  <Words>2</Words>
  <Application>Microsoft Office PowerPoint</Application>
  <PresentationFormat>Προβολή στην οθόνη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7</vt:i4>
      </vt:variant>
    </vt:vector>
  </HeadingPairs>
  <TitlesOfParts>
    <vt:vector size="8" baseType="lpstr">
      <vt:lpstr>Άποψη</vt:lpstr>
      <vt:lpstr>ΦΘΙΝΟΠΩΡΙΝΕΣ ΖΩΓΡΑΦΙΕΣ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ΦΘΙΝΟΠΩΡΙΝΕΣ ΖΩΓΡΑΦΙΕΣ</dc:title>
  <dc:creator>NIKOS</dc:creator>
  <cp:lastModifiedBy>Nikos</cp:lastModifiedBy>
  <cp:revision>2</cp:revision>
  <dcterms:created xsi:type="dcterms:W3CDTF">2014-10-02T18:44:15Z</dcterms:created>
  <dcterms:modified xsi:type="dcterms:W3CDTF">2015-08-13T10:39:50Z</dcterms:modified>
</cp:coreProperties>
</file>