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7" r:id="rId3"/>
    <p:sldId id="257" r:id="rId4"/>
    <p:sldId id="258" r:id="rId5"/>
    <p:sldId id="268" r:id="rId6"/>
    <p:sldId id="259" r:id="rId7"/>
    <p:sldId id="260" r:id="rId8"/>
    <p:sldId id="269" r:id="rId9"/>
    <p:sldId id="261" r:id="rId10"/>
    <p:sldId id="262" r:id="rId11"/>
    <p:sldId id="270" r:id="rId12"/>
    <p:sldId id="266" r:id="rId13"/>
    <p:sldId id="263" r:id="rId14"/>
    <p:sldId id="271" r:id="rId15"/>
    <p:sldId id="264" r:id="rId16"/>
    <p:sldId id="265" r:id="rId17"/>
  </p:sldIdLst>
  <p:sldSz cx="9144000" cy="6858000" type="screen4x3"/>
  <p:notesSz cx="6858000" cy="9144000"/>
  <p:defaultTextStyle>
    <a:defPPr>
      <a:defRPr lang="el-G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Ιωάννα Κοσμίδου" initials="jfk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6" d="100"/>
          <a:sy n="76" d="100"/>
        </p:scale>
        <p:origin x="-1194" y="1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commentAuthors" Target="commentAuthors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Διαφάνεια τίτλου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l-GR" smtClean="0"/>
              <a:t>Στυλ κύριου τίτλου</a:t>
            </a:r>
            <a:endParaRPr lang="el-GR"/>
          </a:p>
        </p:txBody>
      </p:sp>
      <p:sp>
        <p:nvSpPr>
          <p:cNvPr id="3" name="Υπότιτλος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l-GR" smtClean="0"/>
              <a:t>Στυλ κύριου υπότιτλου</a:t>
            </a:r>
            <a:endParaRPr lang="el-GR"/>
          </a:p>
        </p:txBody>
      </p:sp>
      <p:sp>
        <p:nvSpPr>
          <p:cNvPr id="4" name="Θέση ημερομηνίας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C6994-5833-4FB8-A773-B0DDAAD79E7B}" type="datetimeFigureOut">
              <a:rPr lang="el-GR" smtClean="0"/>
              <a:pPr/>
              <a:t>13/8/2015</a:t>
            </a:fld>
            <a:endParaRPr lang="el-GR"/>
          </a:p>
        </p:txBody>
      </p:sp>
      <p:sp>
        <p:nvSpPr>
          <p:cNvPr id="5" name="Θέση υποσέλιδου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Θέση αριθμού διαφάνειας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7F3726-56CB-4688-BC6A-3E774FEEAADC}" type="slidenum">
              <a:rPr lang="el-GR" smtClean="0"/>
              <a:pPr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38714474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Τίτλος και Κατακόρυφο 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mtClean="0"/>
              <a:t>Στυλ κύριου τίτλου</a:t>
            </a:r>
            <a:endParaRPr lang="el-GR"/>
          </a:p>
        </p:txBody>
      </p:sp>
      <p:sp>
        <p:nvSpPr>
          <p:cNvPr id="3" name="Θέση κατακόρυφου κειμένου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l-GR" smtClean="0"/>
              <a:t>Στυλ υποδείγματος κειμένου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Θέση ημερομηνίας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C6994-5833-4FB8-A773-B0DDAAD79E7B}" type="datetimeFigureOut">
              <a:rPr lang="el-GR" smtClean="0"/>
              <a:pPr/>
              <a:t>13/8/2015</a:t>
            </a:fld>
            <a:endParaRPr lang="el-GR"/>
          </a:p>
        </p:txBody>
      </p:sp>
      <p:sp>
        <p:nvSpPr>
          <p:cNvPr id="5" name="Θέση υποσέλιδου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Θέση αριθμού διαφάνειας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7F3726-56CB-4688-BC6A-3E774FEEAADC}" type="slidenum">
              <a:rPr lang="el-GR" smtClean="0"/>
              <a:pPr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38002352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Κατακόρυφος τίτλος και 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Κατακόρυφος τίτλος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l-GR" smtClean="0"/>
              <a:t>Στυλ κύριου τίτλου</a:t>
            </a:r>
            <a:endParaRPr lang="el-GR"/>
          </a:p>
        </p:txBody>
      </p:sp>
      <p:sp>
        <p:nvSpPr>
          <p:cNvPr id="3" name="Θέση κατακόρυφου κειμένου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l-GR" smtClean="0"/>
              <a:t>Στυλ υποδείγματος κειμένου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Θέση ημερομηνίας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C6994-5833-4FB8-A773-B0DDAAD79E7B}" type="datetimeFigureOut">
              <a:rPr lang="el-GR" smtClean="0"/>
              <a:pPr/>
              <a:t>13/8/2015</a:t>
            </a:fld>
            <a:endParaRPr lang="el-GR"/>
          </a:p>
        </p:txBody>
      </p:sp>
      <p:sp>
        <p:nvSpPr>
          <p:cNvPr id="5" name="Θέση υποσέλιδου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Θέση αριθμού διαφάνειας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7F3726-56CB-4688-BC6A-3E774FEEAADC}" type="slidenum">
              <a:rPr lang="el-GR" smtClean="0"/>
              <a:pPr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6145992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Τίτλος και Περιεχό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mtClean="0"/>
              <a:t>Στυλ κύριου τίτλου</a:t>
            </a:r>
            <a:endParaRPr lang="el-GR"/>
          </a:p>
        </p:txBody>
      </p:sp>
      <p:sp>
        <p:nvSpPr>
          <p:cNvPr id="3" name="Θέση περιεχομένου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l-GR" smtClean="0"/>
              <a:t>Στυλ υποδείγματος κειμένου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Θέση ημερομηνίας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C6994-5833-4FB8-A773-B0DDAAD79E7B}" type="datetimeFigureOut">
              <a:rPr lang="el-GR" smtClean="0"/>
              <a:pPr/>
              <a:t>13/8/2015</a:t>
            </a:fld>
            <a:endParaRPr lang="el-GR"/>
          </a:p>
        </p:txBody>
      </p:sp>
      <p:sp>
        <p:nvSpPr>
          <p:cNvPr id="5" name="Θέση υποσέλιδου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Θέση αριθμού διαφάνειας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7F3726-56CB-4688-BC6A-3E774FEEAADC}" type="slidenum">
              <a:rPr lang="el-GR" smtClean="0"/>
              <a:pPr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21272754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Κεφαλίδα ενότητα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l-GR" smtClean="0"/>
              <a:t>Στυλ κύριου τίτλου</a:t>
            </a:r>
            <a:endParaRPr lang="el-GR"/>
          </a:p>
        </p:txBody>
      </p:sp>
      <p:sp>
        <p:nvSpPr>
          <p:cNvPr id="3" name="Θέση κειμένου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l-GR" smtClean="0"/>
              <a:t>Στυλ υποδείγματος κειμένου</a:t>
            </a:r>
          </a:p>
        </p:txBody>
      </p:sp>
      <p:sp>
        <p:nvSpPr>
          <p:cNvPr id="4" name="Θέση ημερομηνίας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C6994-5833-4FB8-A773-B0DDAAD79E7B}" type="datetimeFigureOut">
              <a:rPr lang="el-GR" smtClean="0"/>
              <a:pPr/>
              <a:t>13/8/2015</a:t>
            </a:fld>
            <a:endParaRPr lang="el-GR"/>
          </a:p>
        </p:txBody>
      </p:sp>
      <p:sp>
        <p:nvSpPr>
          <p:cNvPr id="5" name="Θέση υποσέλιδου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Θέση αριθμού διαφάνειας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7F3726-56CB-4688-BC6A-3E774FEEAADC}" type="slidenum">
              <a:rPr lang="el-GR" smtClean="0"/>
              <a:pPr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39154353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Δύο περιεχόμεν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mtClean="0"/>
              <a:t>Στυλ κύριου τίτλου</a:t>
            </a:r>
            <a:endParaRPr lang="el-GR"/>
          </a:p>
        </p:txBody>
      </p:sp>
      <p:sp>
        <p:nvSpPr>
          <p:cNvPr id="3" name="Θέση περιεχομένου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l-GR" smtClean="0"/>
              <a:t>Στυλ υποδείγματος κειμένου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Θέση περιεχομένου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l-GR" smtClean="0"/>
              <a:t>Στυλ υποδείγματος κειμένου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5" name="Θέση ημερομηνίας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C6994-5833-4FB8-A773-B0DDAAD79E7B}" type="datetimeFigureOut">
              <a:rPr lang="el-GR" smtClean="0"/>
              <a:pPr/>
              <a:t>13/8/2015</a:t>
            </a:fld>
            <a:endParaRPr lang="el-GR"/>
          </a:p>
        </p:txBody>
      </p:sp>
      <p:sp>
        <p:nvSpPr>
          <p:cNvPr id="6" name="Θέση υποσέλιδου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7" name="Θέση αριθμού διαφάνειας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7F3726-56CB-4688-BC6A-3E774FEEAADC}" type="slidenum">
              <a:rPr lang="el-GR" smtClean="0"/>
              <a:pPr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42106617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Σύγκρισ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l-GR" smtClean="0"/>
              <a:t>Στυλ κύριου τίτλου</a:t>
            </a:r>
            <a:endParaRPr lang="el-GR"/>
          </a:p>
        </p:txBody>
      </p:sp>
      <p:sp>
        <p:nvSpPr>
          <p:cNvPr id="3" name="Θέση κειμένου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l-GR" smtClean="0"/>
              <a:t>Στυλ υποδείγματος κειμένου</a:t>
            </a:r>
          </a:p>
        </p:txBody>
      </p:sp>
      <p:sp>
        <p:nvSpPr>
          <p:cNvPr id="4" name="Θέση περιεχομένου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l-GR" smtClean="0"/>
              <a:t>Στυλ υποδείγματος κειμένου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5" name="Θέση κειμένου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l-GR" smtClean="0"/>
              <a:t>Στυλ υποδείγματος κειμένου</a:t>
            </a:r>
          </a:p>
        </p:txBody>
      </p:sp>
      <p:sp>
        <p:nvSpPr>
          <p:cNvPr id="6" name="Θέση περιεχομένου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l-GR" smtClean="0"/>
              <a:t>Στυλ υποδείγματος κειμένου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7" name="Θέση ημερομηνίας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C6994-5833-4FB8-A773-B0DDAAD79E7B}" type="datetimeFigureOut">
              <a:rPr lang="el-GR" smtClean="0"/>
              <a:pPr/>
              <a:t>13/8/2015</a:t>
            </a:fld>
            <a:endParaRPr lang="el-GR"/>
          </a:p>
        </p:txBody>
      </p:sp>
      <p:sp>
        <p:nvSpPr>
          <p:cNvPr id="8" name="Θέση υποσέλιδου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9" name="Θέση αριθμού διαφάνειας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7F3726-56CB-4688-BC6A-3E774FEEAADC}" type="slidenum">
              <a:rPr lang="el-GR" smtClean="0"/>
              <a:pPr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4492683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Μόνο τίτλο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mtClean="0"/>
              <a:t>Στυλ κύριου τίτλου</a:t>
            </a:r>
            <a:endParaRPr lang="el-GR"/>
          </a:p>
        </p:txBody>
      </p:sp>
      <p:sp>
        <p:nvSpPr>
          <p:cNvPr id="3" name="Θέση ημερομηνίας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C6994-5833-4FB8-A773-B0DDAAD79E7B}" type="datetimeFigureOut">
              <a:rPr lang="el-GR" smtClean="0"/>
              <a:pPr/>
              <a:t>13/8/2015</a:t>
            </a:fld>
            <a:endParaRPr lang="el-GR"/>
          </a:p>
        </p:txBody>
      </p:sp>
      <p:sp>
        <p:nvSpPr>
          <p:cNvPr id="4" name="Θέση υποσέλιδου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5" name="Θέση αριθμού διαφάνειας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7F3726-56CB-4688-BC6A-3E774FEEAADC}" type="slidenum">
              <a:rPr lang="el-GR" smtClean="0"/>
              <a:pPr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1201260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Κεν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Θέση ημερομηνίας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C6994-5833-4FB8-A773-B0DDAAD79E7B}" type="datetimeFigureOut">
              <a:rPr lang="el-GR" smtClean="0"/>
              <a:pPr/>
              <a:t>13/8/2015</a:t>
            </a:fld>
            <a:endParaRPr lang="el-GR"/>
          </a:p>
        </p:txBody>
      </p:sp>
      <p:sp>
        <p:nvSpPr>
          <p:cNvPr id="3" name="Θέση υποσέλιδου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7F3726-56CB-4688-BC6A-3E774FEEAADC}" type="slidenum">
              <a:rPr lang="el-GR" smtClean="0"/>
              <a:pPr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4345424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Περιεχόμενο με λεζάντ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l-GR" smtClean="0"/>
              <a:t>Στυλ κύριου τίτλου</a:t>
            </a:r>
            <a:endParaRPr lang="el-GR"/>
          </a:p>
        </p:txBody>
      </p:sp>
      <p:sp>
        <p:nvSpPr>
          <p:cNvPr id="3" name="Θέση περιεχομένου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l-GR" smtClean="0"/>
              <a:t>Στυλ υποδείγματος κειμένου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Θέση κειμένου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l-GR" smtClean="0"/>
              <a:t>Στυλ υποδείγματος κειμένου</a:t>
            </a:r>
          </a:p>
        </p:txBody>
      </p:sp>
      <p:sp>
        <p:nvSpPr>
          <p:cNvPr id="5" name="Θέση ημερομηνίας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C6994-5833-4FB8-A773-B0DDAAD79E7B}" type="datetimeFigureOut">
              <a:rPr lang="el-GR" smtClean="0"/>
              <a:pPr/>
              <a:t>13/8/2015</a:t>
            </a:fld>
            <a:endParaRPr lang="el-GR"/>
          </a:p>
        </p:txBody>
      </p:sp>
      <p:sp>
        <p:nvSpPr>
          <p:cNvPr id="6" name="Θέση υποσέλιδου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7" name="Θέση αριθμού διαφάνειας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7F3726-56CB-4688-BC6A-3E774FEEAADC}" type="slidenum">
              <a:rPr lang="el-GR" smtClean="0"/>
              <a:pPr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23722982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Εικόνα με λεζάντ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l-GR" smtClean="0"/>
              <a:t>Στυλ κύριου τίτλου</a:t>
            </a:r>
            <a:endParaRPr lang="el-GR"/>
          </a:p>
        </p:txBody>
      </p:sp>
      <p:sp>
        <p:nvSpPr>
          <p:cNvPr id="3" name="Θέση εικόνας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l-GR"/>
          </a:p>
        </p:txBody>
      </p:sp>
      <p:sp>
        <p:nvSpPr>
          <p:cNvPr id="4" name="Θέση κειμένου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l-GR" smtClean="0"/>
              <a:t>Στυλ υποδείγματος κειμένου</a:t>
            </a:r>
          </a:p>
        </p:txBody>
      </p:sp>
      <p:sp>
        <p:nvSpPr>
          <p:cNvPr id="5" name="Θέση ημερομηνίας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C6994-5833-4FB8-A773-B0DDAAD79E7B}" type="datetimeFigureOut">
              <a:rPr lang="el-GR" smtClean="0"/>
              <a:pPr/>
              <a:t>13/8/2015</a:t>
            </a:fld>
            <a:endParaRPr lang="el-GR"/>
          </a:p>
        </p:txBody>
      </p:sp>
      <p:sp>
        <p:nvSpPr>
          <p:cNvPr id="6" name="Θέση υποσέλιδου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7" name="Θέση αριθμού διαφάνειας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7F3726-56CB-4688-BC6A-3E774FEEAADC}" type="slidenum">
              <a:rPr lang="el-GR" smtClean="0"/>
              <a:pPr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6985936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Θέση τίτλου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l-GR" smtClean="0"/>
              <a:t>Στυλ κύριου τίτλου</a:t>
            </a:r>
            <a:endParaRPr lang="el-GR"/>
          </a:p>
        </p:txBody>
      </p:sp>
      <p:sp>
        <p:nvSpPr>
          <p:cNvPr id="3" name="Θέση κειμένου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l-GR" smtClean="0"/>
              <a:t>Στυλ υποδείγματος κειμένου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Θέση ημερομηνίας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BC6994-5833-4FB8-A773-B0DDAAD79E7B}" type="datetimeFigureOut">
              <a:rPr lang="el-GR" smtClean="0"/>
              <a:pPr/>
              <a:t>13/8/2015</a:t>
            </a:fld>
            <a:endParaRPr lang="el-GR"/>
          </a:p>
        </p:txBody>
      </p:sp>
      <p:sp>
        <p:nvSpPr>
          <p:cNvPr id="5" name="Θέση υποσέλιδου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l-GR"/>
          </a:p>
        </p:txBody>
      </p:sp>
      <p:sp>
        <p:nvSpPr>
          <p:cNvPr id="6" name="Θέση αριθμού διαφάνειας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7F3726-56CB-4688-BC6A-3E774FEEAADC}" type="slidenum">
              <a:rPr lang="el-GR" smtClean="0"/>
              <a:pPr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7246702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l-G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l-GR" dirty="0" smtClean="0"/>
              <a:t>ΟΙ ΚΑΝΟΝΕΣ ΤΗΣ ΤΑΞΗΣ ΜΑΣ</a:t>
            </a:r>
            <a:endParaRPr lang="el-GR" dirty="0"/>
          </a:p>
        </p:txBody>
      </p:sp>
      <p:sp>
        <p:nvSpPr>
          <p:cNvPr id="3" name="Υπότιτλος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l-GR" dirty="0"/>
          </a:p>
        </p:txBody>
      </p:sp>
    </p:spTree>
    <p:extLst>
      <p:ext uri="{BB962C8B-B14F-4D97-AF65-F5344CB8AC3E}">
        <p14:creationId xmlns:p14="http://schemas.microsoft.com/office/powerpoint/2010/main" val="23500320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98566" y="1988840"/>
            <a:ext cx="4333674" cy="432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Έλλειψη 3"/>
          <p:cNvSpPr/>
          <p:nvPr/>
        </p:nvSpPr>
        <p:spPr>
          <a:xfrm>
            <a:off x="5364088" y="4221088"/>
            <a:ext cx="1152128" cy="1152128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l-GR" sz="6000" dirty="0" smtClean="0">
                <a:solidFill>
                  <a:schemeClr val="tx1"/>
                </a:solidFill>
              </a:rPr>
              <a:t>6</a:t>
            </a:r>
            <a:endParaRPr lang="el-GR" sz="6000" dirty="0">
              <a:solidFill>
                <a:schemeClr val="tx1"/>
              </a:solidFill>
            </a:endParaRPr>
          </a:p>
        </p:txBody>
      </p:sp>
      <p:sp>
        <p:nvSpPr>
          <p:cNvPr id="5" name="Τίτλος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rmAutofit/>
          </a:bodyPr>
          <a:lstStyle/>
          <a:p>
            <a:r>
              <a:rPr lang="el-GR" sz="3200" dirty="0" smtClean="0"/>
              <a:t>Πετάμε τα σκουπίδια στο καλάθι</a:t>
            </a:r>
            <a:endParaRPr lang="el-GR" sz="3200" dirty="0"/>
          </a:p>
        </p:txBody>
      </p:sp>
    </p:spTree>
    <p:extLst>
      <p:ext uri="{BB962C8B-B14F-4D97-AF65-F5344CB8AC3E}">
        <p14:creationId xmlns:p14="http://schemas.microsoft.com/office/powerpoint/2010/main" val="2460659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>
          <a:ln>
            <a:solidFill>
              <a:schemeClr val="tx1"/>
            </a:solidFill>
          </a:ln>
        </p:spPr>
        <p:txBody>
          <a:bodyPr/>
          <a:lstStyle/>
          <a:p>
            <a:r>
              <a:rPr lang="el-GR" dirty="0" smtClean="0"/>
              <a:t>4</a:t>
            </a:r>
            <a:endParaRPr lang="el-GR" dirty="0"/>
          </a:p>
        </p:txBody>
      </p:sp>
      <p:sp>
        <p:nvSpPr>
          <p:cNvPr id="3" name="Θέση περιεχομένου 2"/>
          <p:cNvSpPr>
            <a:spLocks noGrp="1"/>
          </p:cNvSpPr>
          <p:nvPr>
            <p:ph idx="1"/>
          </p:nvPr>
        </p:nvSpPr>
        <p:spPr>
          <a:ln>
            <a:solidFill>
              <a:schemeClr val="tx1"/>
            </a:solidFill>
          </a:ln>
        </p:spPr>
        <p:txBody>
          <a:bodyPr/>
          <a:lstStyle/>
          <a:p>
            <a:pPr marL="0" indent="0">
              <a:buNone/>
            </a:pPr>
            <a:r>
              <a:rPr lang="el-GR" u="sng" dirty="0" smtClean="0"/>
              <a:t>Μέλη ομάδας</a:t>
            </a:r>
            <a:r>
              <a:rPr lang="el-GR" dirty="0" smtClean="0"/>
              <a:t>: Κων/νος, Ντομινίκ, Κων/νος, Ειρήνη</a:t>
            </a:r>
          </a:p>
          <a:p>
            <a:endParaRPr lang="el-GR" dirty="0"/>
          </a:p>
        </p:txBody>
      </p:sp>
    </p:spTree>
    <p:extLst>
      <p:ext uri="{BB962C8B-B14F-4D97-AF65-F5344CB8AC3E}">
        <p14:creationId xmlns:p14="http://schemas.microsoft.com/office/powerpoint/2010/main" val="3831778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98566" y="1988840"/>
            <a:ext cx="4333674" cy="432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Έλλειψη 3"/>
          <p:cNvSpPr/>
          <p:nvPr/>
        </p:nvSpPr>
        <p:spPr>
          <a:xfrm>
            <a:off x="5364088" y="4221088"/>
            <a:ext cx="1152128" cy="1152128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l-GR" sz="6000" dirty="0" smtClean="0">
                <a:solidFill>
                  <a:schemeClr val="tx1"/>
                </a:solidFill>
              </a:rPr>
              <a:t>7</a:t>
            </a:r>
            <a:endParaRPr lang="el-GR" sz="6000" dirty="0">
              <a:solidFill>
                <a:schemeClr val="tx1"/>
              </a:solidFill>
            </a:endParaRPr>
          </a:p>
        </p:txBody>
      </p:sp>
      <p:sp>
        <p:nvSpPr>
          <p:cNvPr id="5" name="Τίτλος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rmAutofit/>
          </a:bodyPr>
          <a:lstStyle/>
          <a:p>
            <a:r>
              <a:rPr lang="el-GR" sz="3200" dirty="0" smtClean="0"/>
              <a:t>Πετάμε τα σκουπίδια στο καλάθι</a:t>
            </a:r>
            <a:endParaRPr lang="el-GR" sz="3200" dirty="0"/>
          </a:p>
        </p:txBody>
      </p:sp>
    </p:spTree>
    <p:extLst>
      <p:ext uri="{BB962C8B-B14F-4D97-AF65-F5344CB8AC3E}">
        <p14:creationId xmlns:p14="http://schemas.microsoft.com/office/powerpoint/2010/main" val="25964788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1989320"/>
            <a:ext cx="4171034" cy="432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Έλλειψη 3"/>
          <p:cNvSpPr/>
          <p:nvPr/>
        </p:nvSpPr>
        <p:spPr>
          <a:xfrm>
            <a:off x="5436096" y="4293096"/>
            <a:ext cx="1152128" cy="1152128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l-GR" sz="6000" dirty="0" smtClean="0">
                <a:solidFill>
                  <a:schemeClr val="tx1"/>
                </a:solidFill>
              </a:rPr>
              <a:t>8</a:t>
            </a:r>
            <a:endParaRPr lang="el-GR" sz="6000" dirty="0">
              <a:solidFill>
                <a:schemeClr val="tx1"/>
              </a:solidFill>
            </a:endParaRPr>
          </a:p>
        </p:txBody>
      </p:sp>
      <p:sp>
        <p:nvSpPr>
          <p:cNvPr id="5" name="Τίτλος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rmAutofit/>
          </a:bodyPr>
          <a:lstStyle/>
          <a:p>
            <a:r>
              <a:rPr lang="el-GR" sz="3200" dirty="0" smtClean="0"/>
              <a:t>Όταν χτυπάει το κουδούνι βγαίνουμε ήσυχα από την τάξη</a:t>
            </a:r>
            <a:endParaRPr lang="el-GR" sz="3200" dirty="0"/>
          </a:p>
        </p:txBody>
      </p:sp>
    </p:spTree>
    <p:extLst>
      <p:ext uri="{BB962C8B-B14F-4D97-AF65-F5344CB8AC3E}">
        <p14:creationId xmlns:p14="http://schemas.microsoft.com/office/powerpoint/2010/main" val="13055731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>
          <a:xfrm>
            <a:off x="539552" y="260648"/>
            <a:ext cx="8229600" cy="1143000"/>
          </a:xfrm>
          <a:ln>
            <a:solidFill>
              <a:schemeClr val="tx1"/>
            </a:solidFill>
          </a:ln>
        </p:spPr>
        <p:txBody>
          <a:bodyPr/>
          <a:lstStyle/>
          <a:p>
            <a:r>
              <a:rPr lang="el-GR" dirty="0" smtClean="0"/>
              <a:t>5</a:t>
            </a:r>
            <a:endParaRPr lang="el-GR" dirty="0"/>
          </a:p>
        </p:txBody>
      </p:sp>
      <p:sp>
        <p:nvSpPr>
          <p:cNvPr id="3" name="Θέση περιεχομένου 2"/>
          <p:cNvSpPr>
            <a:spLocks noGrp="1"/>
          </p:cNvSpPr>
          <p:nvPr>
            <p:ph idx="1"/>
          </p:nvPr>
        </p:nvSpPr>
        <p:spPr>
          <a:ln>
            <a:solidFill>
              <a:schemeClr val="tx1"/>
            </a:solidFill>
          </a:ln>
        </p:spPr>
        <p:txBody>
          <a:bodyPr/>
          <a:lstStyle/>
          <a:p>
            <a:pPr marL="0" indent="0">
              <a:buNone/>
            </a:pPr>
            <a:r>
              <a:rPr lang="el-GR" u="sng" dirty="0" smtClean="0"/>
              <a:t>Μέλη ομάδας</a:t>
            </a:r>
            <a:r>
              <a:rPr lang="el-GR" dirty="0" smtClean="0"/>
              <a:t>: Βασίλης, </a:t>
            </a:r>
            <a:r>
              <a:rPr lang="el-GR" dirty="0" err="1" smtClean="0"/>
              <a:t>Ρένια</a:t>
            </a:r>
            <a:r>
              <a:rPr lang="el-GR" dirty="0" smtClean="0"/>
              <a:t>, Δροσιά, Μερσίνη  </a:t>
            </a:r>
          </a:p>
          <a:p>
            <a:endParaRPr lang="el-GR" dirty="0"/>
          </a:p>
        </p:txBody>
      </p:sp>
    </p:spTree>
    <p:extLst>
      <p:ext uri="{BB962C8B-B14F-4D97-AF65-F5344CB8AC3E}">
        <p14:creationId xmlns:p14="http://schemas.microsoft.com/office/powerpoint/2010/main" val="15096400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1989320"/>
            <a:ext cx="4979221" cy="432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Έλλειψη 3"/>
          <p:cNvSpPr/>
          <p:nvPr/>
        </p:nvSpPr>
        <p:spPr>
          <a:xfrm>
            <a:off x="5652120" y="4293096"/>
            <a:ext cx="1152128" cy="1152128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l-GR" sz="6000" dirty="0" smtClean="0">
                <a:solidFill>
                  <a:schemeClr val="tx1"/>
                </a:solidFill>
              </a:rPr>
              <a:t>9</a:t>
            </a:r>
            <a:endParaRPr lang="el-GR" sz="6000" dirty="0">
              <a:solidFill>
                <a:schemeClr val="tx1"/>
              </a:solidFill>
            </a:endParaRPr>
          </a:p>
        </p:txBody>
      </p:sp>
      <p:sp>
        <p:nvSpPr>
          <p:cNvPr id="5" name="Τίτλος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rmAutofit/>
          </a:bodyPr>
          <a:lstStyle/>
          <a:p>
            <a:r>
              <a:rPr lang="el-GR" sz="3200" dirty="0" smtClean="0"/>
              <a:t>Εργαζόμαστε ήσυχα στην τάξη</a:t>
            </a:r>
            <a:endParaRPr lang="el-GR" sz="3200" dirty="0"/>
          </a:p>
        </p:txBody>
      </p:sp>
    </p:spTree>
    <p:extLst>
      <p:ext uri="{BB962C8B-B14F-4D97-AF65-F5344CB8AC3E}">
        <p14:creationId xmlns:p14="http://schemas.microsoft.com/office/powerpoint/2010/main" val="5420613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40320" y="1989320"/>
            <a:ext cx="5051960" cy="432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Έλλειψη 3"/>
          <p:cNvSpPr/>
          <p:nvPr/>
        </p:nvSpPr>
        <p:spPr>
          <a:xfrm>
            <a:off x="5652120" y="4941168"/>
            <a:ext cx="1152128" cy="1152128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l-GR" sz="6000" dirty="0" smtClean="0">
                <a:solidFill>
                  <a:schemeClr val="tx1"/>
                </a:solidFill>
              </a:rPr>
              <a:t>10</a:t>
            </a:r>
            <a:endParaRPr lang="el-GR" sz="6000" dirty="0">
              <a:solidFill>
                <a:schemeClr val="tx1"/>
              </a:solidFill>
            </a:endParaRPr>
          </a:p>
        </p:txBody>
      </p:sp>
      <p:sp>
        <p:nvSpPr>
          <p:cNvPr id="5" name="Τίτλος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rmAutofit/>
          </a:bodyPr>
          <a:lstStyle/>
          <a:p>
            <a:r>
              <a:rPr lang="el-GR" sz="3200" dirty="0" smtClean="0"/>
              <a:t>Βοηθάμε τους άλλους</a:t>
            </a:r>
            <a:endParaRPr lang="el-GR" sz="3200" dirty="0"/>
          </a:p>
        </p:txBody>
      </p:sp>
    </p:spTree>
    <p:extLst>
      <p:ext uri="{BB962C8B-B14F-4D97-AF65-F5344CB8AC3E}">
        <p14:creationId xmlns:p14="http://schemas.microsoft.com/office/powerpoint/2010/main" val="38690275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>
          <a:ln>
            <a:solidFill>
              <a:schemeClr val="tx1"/>
            </a:solidFill>
          </a:ln>
        </p:spPr>
        <p:txBody>
          <a:bodyPr/>
          <a:lstStyle/>
          <a:p>
            <a:r>
              <a:rPr lang="el-GR" dirty="0" smtClean="0"/>
              <a:t>1</a:t>
            </a:r>
            <a:endParaRPr lang="el-GR" dirty="0"/>
          </a:p>
        </p:txBody>
      </p:sp>
      <p:sp>
        <p:nvSpPr>
          <p:cNvPr id="3" name="Θέση περιεχομένου 2"/>
          <p:cNvSpPr>
            <a:spLocks noGrp="1"/>
          </p:cNvSpPr>
          <p:nvPr>
            <p:ph idx="1"/>
          </p:nvPr>
        </p:nvSpPr>
        <p:spPr>
          <a:ln>
            <a:solidFill>
              <a:schemeClr val="tx1"/>
            </a:solidFill>
          </a:ln>
        </p:spPr>
        <p:txBody>
          <a:bodyPr/>
          <a:lstStyle/>
          <a:p>
            <a:pPr marL="0" indent="0">
              <a:buNone/>
            </a:pPr>
            <a:r>
              <a:rPr lang="el-GR" u="sng" dirty="0" smtClean="0"/>
              <a:t>Μέλη ομάδας</a:t>
            </a:r>
            <a:r>
              <a:rPr lang="el-GR" dirty="0" smtClean="0"/>
              <a:t>: Έκτωρ, Χρυσόστομος, Παναγιώτης, Κων/να</a:t>
            </a:r>
          </a:p>
          <a:p>
            <a:endParaRPr lang="el-GR" dirty="0"/>
          </a:p>
        </p:txBody>
      </p:sp>
    </p:spTree>
    <p:extLst>
      <p:ext uri="{BB962C8B-B14F-4D97-AF65-F5344CB8AC3E}">
        <p14:creationId xmlns:p14="http://schemas.microsoft.com/office/powerpoint/2010/main" val="4191657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l-GR" sz="3200" dirty="0" smtClean="0"/>
              <a:t>Σηκώνουμε το χέρι μας  για να μιλήσουμε</a:t>
            </a:r>
            <a:endParaRPr lang="el-GR" sz="3200" dirty="0"/>
          </a:p>
        </p:txBody>
      </p:sp>
      <p:pic>
        <p:nvPicPr>
          <p:cNvPr id="102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1988840"/>
            <a:ext cx="5150769" cy="432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Έλλειψη 3"/>
          <p:cNvSpPr/>
          <p:nvPr/>
        </p:nvSpPr>
        <p:spPr>
          <a:xfrm>
            <a:off x="5724128" y="4437112"/>
            <a:ext cx="1152128" cy="1152128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l-GR" sz="6000" dirty="0" smtClean="0">
                <a:solidFill>
                  <a:schemeClr val="tx1"/>
                </a:solidFill>
              </a:rPr>
              <a:t>1</a:t>
            </a:r>
            <a:endParaRPr lang="el-GR" sz="60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92341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1989320"/>
            <a:ext cx="4740403" cy="432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Έλλειψη 5"/>
          <p:cNvSpPr/>
          <p:nvPr/>
        </p:nvSpPr>
        <p:spPr>
          <a:xfrm>
            <a:off x="5580112" y="4293096"/>
            <a:ext cx="1152128" cy="1152128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l-GR" sz="6000" dirty="0" smtClean="0">
                <a:solidFill>
                  <a:schemeClr val="tx1"/>
                </a:solidFill>
              </a:rPr>
              <a:t>2</a:t>
            </a:r>
            <a:endParaRPr lang="el-GR" sz="6000" dirty="0">
              <a:solidFill>
                <a:schemeClr val="tx1"/>
              </a:solidFill>
            </a:endParaRPr>
          </a:p>
        </p:txBody>
      </p:sp>
      <p:sp>
        <p:nvSpPr>
          <p:cNvPr id="7" name="Τίτλος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rmAutofit/>
          </a:bodyPr>
          <a:lstStyle/>
          <a:p>
            <a:r>
              <a:rPr lang="el-GR" sz="3200" dirty="0" smtClean="0"/>
              <a:t>Ακούμε προσεχτικά τη δασκάλα όταν μιλάει</a:t>
            </a:r>
            <a:endParaRPr lang="el-GR" sz="3200" dirty="0"/>
          </a:p>
        </p:txBody>
      </p:sp>
    </p:spTree>
    <p:extLst>
      <p:ext uri="{BB962C8B-B14F-4D97-AF65-F5344CB8AC3E}">
        <p14:creationId xmlns:p14="http://schemas.microsoft.com/office/powerpoint/2010/main" val="3328533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>
          <a:ln>
            <a:solidFill>
              <a:schemeClr val="tx1"/>
            </a:solidFill>
          </a:ln>
        </p:spPr>
        <p:txBody>
          <a:bodyPr/>
          <a:lstStyle/>
          <a:p>
            <a:r>
              <a:rPr lang="el-GR" dirty="0" smtClean="0"/>
              <a:t>2</a:t>
            </a:r>
            <a:endParaRPr lang="el-GR" dirty="0"/>
          </a:p>
        </p:txBody>
      </p:sp>
      <p:sp>
        <p:nvSpPr>
          <p:cNvPr id="3" name="Θέση περιεχομένου 2"/>
          <p:cNvSpPr>
            <a:spLocks noGrp="1"/>
          </p:cNvSpPr>
          <p:nvPr>
            <p:ph idx="1"/>
          </p:nvPr>
        </p:nvSpPr>
        <p:spPr>
          <a:ln>
            <a:solidFill>
              <a:schemeClr val="tx1"/>
            </a:solidFill>
          </a:ln>
        </p:spPr>
        <p:txBody>
          <a:bodyPr/>
          <a:lstStyle/>
          <a:p>
            <a:pPr marL="0" indent="0">
              <a:buNone/>
            </a:pPr>
            <a:r>
              <a:rPr lang="el-GR" u="sng" dirty="0" smtClean="0"/>
              <a:t>Μέλη ομάδας</a:t>
            </a:r>
            <a:r>
              <a:rPr lang="el-GR" dirty="0" smtClean="0"/>
              <a:t>: Παύλος, Λεωνίδας, Λουκιανός, Αναστασία </a:t>
            </a:r>
          </a:p>
          <a:p>
            <a:endParaRPr lang="el-GR" dirty="0"/>
          </a:p>
        </p:txBody>
      </p:sp>
    </p:spTree>
    <p:extLst>
      <p:ext uri="{BB962C8B-B14F-4D97-AF65-F5344CB8AC3E}">
        <p14:creationId xmlns:p14="http://schemas.microsoft.com/office/powerpoint/2010/main" val="38222074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11804" y="1989320"/>
            <a:ext cx="4664452" cy="432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Έλλειψη 3"/>
          <p:cNvSpPr/>
          <p:nvPr/>
        </p:nvSpPr>
        <p:spPr>
          <a:xfrm>
            <a:off x="5436096" y="3933056"/>
            <a:ext cx="1152128" cy="1152128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l-GR" sz="6000" dirty="0" smtClean="0">
                <a:solidFill>
                  <a:schemeClr val="tx1"/>
                </a:solidFill>
              </a:rPr>
              <a:t>3</a:t>
            </a:r>
            <a:endParaRPr lang="el-GR" sz="6000" dirty="0">
              <a:solidFill>
                <a:schemeClr val="tx1"/>
              </a:solidFill>
            </a:endParaRPr>
          </a:p>
        </p:txBody>
      </p:sp>
      <p:sp>
        <p:nvSpPr>
          <p:cNvPr id="5" name="Τίτλος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rmAutofit/>
          </a:bodyPr>
          <a:lstStyle/>
          <a:p>
            <a:r>
              <a:rPr lang="el-GR" sz="3200" dirty="0" smtClean="0"/>
              <a:t>Όταν διαβάζουν οι συμμαθητές μας κάνουμε ησυχία</a:t>
            </a:r>
            <a:endParaRPr lang="el-GR" sz="3200" dirty="0"/>
          </a:p>
        </p:txBody>
      </p:sp>
    </p:spTree>
    <p:extLst>
      <p:ext uri="{BB962C8B-B14F-4D97-AF65-F5344CB8AC3E}">
        <p14:creationId xmlns:p14="http://schemas.microsoft.com/office/powerpoint/2010/main" val="40489498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1855243" y="1989320"/>
            <a:ext cx="5381053" cy="432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Έλλειψη 3"/>
          <p:cNvSpPr/>
          <p:nvPr/>
        </p:nvSpPr>
        <p:spPr>
          <a:xfrm>
            <a:off x="5796136" y="4725144"/>
            <a:ext cx="1152128" cy="1152128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l-GR" sz="6000" dirty="0" smtClean="0">
                <a:solidFill>
                  <a:schemeClr val="tx1"/>
                </a:solidFill>
              </a:rPr>
              <a:t>4</a:t>
            </a:r>
            <a:endParaRPr lang="el-GR" sz="6000" dirty="0">
              <a:solidFill>
                <a:schemeClr val="tx1"/>
              </a:solidFill>
            </a:endParaRPr>
          </a:p>
        </p:txBody>
      </p:sp>
      <p:sp>
        <p:nvSpPr>
          <p:cNvPr id="5" name="Τίτλος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rmAutofit/>
          </a:bodyPr>
          <a:lstStyle/>
          <a:p>
            <a:r>
              <a:rPr lang="el-GR" sz="3200" dirty="0" smtClean="0"/>
              <a:t>Παίζουμε όλοι μαζί</a:t>
            </a:r>
            <a:endParaRPr lang="el-GR" sz="3200" dirty="0"/>
          </a:p>
        </p:txBody>
      </p:sp>
    </p:spTree>
    <p:extLst>
      <p:ext uri="{BB962C8B-B14F-4D97-AF65-F5344CB8AC3E}">
        <p14:creationId xmlns:p14="http://schemas.microsoft.com/office/powerpoint/2010/main" val="10833309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>
          <a:ln>
            <a:solidFill>
              <a:schemeClr val="tx1"/>
            </a:solidFill>
          </a:ln>
        </p:spPr>
        <p:txBody>
          <a:bodyPr/>
          <a:lstStyle/>
          <a:p>
            <a:r>
              <a:rPr lang="el-GR" dirty="0" smtClean="0"/>
              <a:t>3</a:t>
            </a:r>
            <a:endParaRPr lang="el-GR" dirty="0"/>
          </a:p>
        </p:txBody>
      </p:sp>
      <p:sp>
        <p:nvSpPr>
          <p:cNvPr id="3" name="Θέση περιεχομένου 2"/>
          <p:cNvSpPr>
            <a:spLocks noGrp="1"/>
          </p:cNvSpPr>
          <p:nvPr>
            <p:ph idx="1"/>
          </p:nvPr>
        </p:nvSpPr>
        <p:spPr>
          <a:ln>
            <a:solidFill>
              <a:schemeClr val="tx1"/>
            </a:solidFill>
          </a:ln>
        </p:spPr>
        <p:txBody>
          <a:bodyPr/>
          <a:lstStyle/>
          <a:p>
            <a:pPr marL="0" indent="0">
              <a:buNone/>
            </a:pPr>
            <a:r>
              <a:rPr lang="el-GR" u="sng" dirty="0" smtClean="0"/>
              <a:t>Μέλη ομάδας</a:t>
            </a:r>
            <a:r>
              <a:rPr lang="el-GR" dirty="0" smtClean="0"/>
              <a:t>: Χρύσα, Αριάδνη, Πάνος, Αντωνία</a:t>
            </a:r>
          </a:p>
          <a:p>
            <a:endParaRPr lang="el-GR" dirty="0"/>
          </a:p>
        </p:txBody>
      </p:sp>
    </p:spTree>
    <p:extLst>
      <p:ext uri="{BB962C8B-B14F-4D97-AF65-F5344CB8AC3E}">
        <p14:creationId xmlns:p14="http://schemas.microsoft.com/office/powerpoint/2010/main" val="36093151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5756" y="1989320"/>
            <a:ext cx="4812508" cy="432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Έλλειψη 3"/>
          <p:cNvSpPr/>
          <p:nvPr/>
        </p:nvSpPr>
        <p:spPr>
          <a:xfrm>
            <a:off x="5580112" y="4365104"/>
            <a:ext cx="1152128" cy="1152128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l-GR" sz="6000" dirty="0" smtClean="0">
                <a:solidFill>
                  <a:schemeClr val="tx1"/>
                </a:solidFill>
              </a:rPr>
              <a:t>5</a:t>
            </a:r>
            <a:endParaRPr lang="el-GR" sz="6000" dirty="0">
              <a:solidFill>
                <a:schemeClr val="tx1"/>
              </a:solidFill>
            </a:endParaRPr>
          </a:p>
        </p:txBody>
      </p:sp>
      <p:sp>
        <p:nvSpPr>
          <p:cNvPr id="5" name="Τίτλος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rmAutofit/>
          </a:bodyPr>
          <a:lstStyle/>
          <a:p>
            <a:r>
              <a:rPr lang="el-GR" sz="3200" dirty="0" smtClean="0"/>
              <a:t>Κρεμάμε τα ρούχα μας ωραία στην κρεμάστρα</a:t>
            </a:r>
            <a:endParaRPr lang="el-GR" sz="3200" dirty="0"/>
          </a:p>
        </p:txBody>
      </p:sp>
    </p:spTree>
    <p:extLst>
      <p:ext uri="{BB962C8B-B14F-4D97-AF65-F5344CB8AC3E}">
        <p14:creationId xmlns:p14="http://schemas.microsoft.com/office/powerpoint/2010/main" val="22211991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Θέμα του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285</TotalTime>
  <Words>126</Words>
  <Application>Microsoft Office PowerPoint</Application>
  <PresentationFormat>Προβολή στην οθόνη (4:3)</PresentationFormat>
  <Paragraphs>31</Paragraphs>
  <Slides>16</Slides>
  <Notes>0</Notes>
  <HiddenSlides>0</HiddenSlides>
  <MMClips>0</MMClips>
  <ScaleCrop>false</ScaleCrop>
  <HeadingPairs>
    <vt:vector size="4" baseType="variant">
      <vt:variant>
        <vt:lpstr>Θέμα</vt:lpstr>
      </vt:variant>
      <vt:variant>
        <vt:i4>1</vt:i4>
      </vt:variant>
      <vt:variant>
        <vt:lpstr>Τίτλοι διαφανειών</vt:lpstr>
      </vt:variant>
      <vt:variant>
        <vt:i4>16</vt:i4>
      </vt:variant>
    </vt:vector>
  </HeadingPairs>
  <TitlesOfParts>
    <vt:vector size="17" baseType="lpstr">
      <vt:lpstr>Θέμα του Office</vt:lpstr>
      <vt:lpstr>ΟΙ ΚΑΝΟΝΕΣ ΤΗΣ ΤΑΞΗΣ ΜΑΣ</vt:lpstr>
      <vt:lpstr>1</vt:lpstr>
      <vt:lpstr>Σηκώνουμε το χέρι μας  για να μιλήσουμε</vt:lpstr>
      <vt:lpstr>Ακούμε προσεχτικά τη δασκάλα όταν μιλάει</vt:lpstr>
      <vt:lpstr>2</vt:lpstr>
      <vt:lpstr>Όταν διαβάζουν οι συμμαθητές μας κάνουμε ησυχία</vt:lpstr>
      <vt:lpstr>Παίζουμε όλοι μαζί</vt:lpstr>
      <vt:lpstr>3</vt:lpstr>
      <vt:lpstr>Κρεμάμε τα ρούχα μας ωραία στην κρεμάστρα</vt:lpstr>
      <vt:lpstr>Πετάμε τα σκουπίδια στο καλάθι</vt:lpstr>
      <vt:lpstr>4</vt:lpstr>
      <vt:lpstr>Πετάμε τα σκουπίδια στο καλάθι</vt:lpstr>
      <vt:lpstr>Όταν χτυπάει το κουδούνι βγαίνουμε ήσυχα από την τάξη</vt:lpstr>
      <vt:lpstr>5</vt:lpstr>
      <vt:lpstr>Εργαζόμαστε ήσυχα στην τάξη</vt:lpstr>
      <vt:lpstr>Βοηθάμε τους άλλους</vt:lpstr>
    </vt:vector>
  </TitlesOfParts>
  <Company>iokosmidou@yahoo.com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Βρίσκω έναν τίτλο…</dc:title>
  <dc:creator>Ιωάννα Κοσμίδου</dc:creator>
  <cp:lastModifiedBy>Nikos</cp:lastModifiedBy>
  <cp:revision>14</cp:revision>
  <dcterms:created xsi:type="dcterms:W3CDTF">2014-07-16T08:00:33Z</dcterms:created>
  <dcterms:modified xsi:type="dcterms:W3CDTF">2015-08-13T10:40:09Z</dcterms:modified>
</cp:coreProperties>
</file>