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- Ορθογώνιο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Ευθεία γραμμή σύνδεσης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- Τίτλος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5" name="24 - Υπότιτλος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1" name="30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18" name="17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2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- Ορθογώνιο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Ορθογώνιο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9 - Θέση εικόνας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Ορθογώνιο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- Θέση τίτλου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1" name="30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7" name="26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342CEA3-3058-4D43-AE35-B3DA76CB4003}" type="datetimeFigureOut">
              <a:rPr lang="el-GR" smtClean="0"/>
              <a:pPr/>
              <a:t>11/2/2015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16" name="1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ΞΕΝΟΣ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2714612" y="3539864"/>
            <a:ext cx="5754608" cy="1101248"/>
          </a:xfrm>
        </p:spPr>
        <p:txBody>
          <a:bodyPr/>
          <a:lstStyle/>
          <a:p>
            <a:r>
              <a:rPr lang="el-GR" dirty="0" smtClean="0"/>
              <a:t>αυτός ο </a:t>
            </a:r>
            <a:r>
              <a:rPr lang="el-GR" dirty="0" smtClean="0"/>
              <a:t>άγνωστος φίλος</a:t>
            </a:r>
          </a:p>
          <a:p>
            <a:r>
              <a:rPr lang="el-GR" dirty="0" smtClean="0"/>
              <a:t>ΈΝΑ ΔΙΔΑΚΤΙΚΟ ΣΕΝΑΡΙΟ ΓΙΑ ΤΟΝ ΡΑΤΣΙΣΜΟ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2844" y="320040"/>
            <a:ext cx="80010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ΔΙΑΒΑΣΑΜΕ ΤΡΑΓΟΥΔΙΑ ΓΙΑ ΤΗΝ ΞΕΝΙΤΙΑ…</a:t>
            </a:r>
            <a:endParaRPr lang="el-GR" dirty="0"/>
          </a:p>
        </p:txBody>
      </p:sp>
      <p:pic>
        <p:nvPicPr>
          <p:cNvPr id="8194" name="Picture 2" descr="C:\Users\Giwta\Desktop\ΣΕΝΑΡΙΑ ΓΙΑ ΕΦΑΡΜΟΓΗ\ΕΦΑΡΜΟΓΗ ΞΕΝΟΣ ΑΥΤΟΣ Ο ΑΓΝΩΣΤΟΣ\φωτογραφίες 2ου σεναρίου\WP_20150210_09_15_09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71472" y="1214422"/>
            <a:ext cx="7239000" cy="2500330"/>
          </a:xfrm>
        </p:spPr>
        <p:txBody>
          <a:bodyPr/>
          <a:lstStyle/>
          <a:p>
            <a:r>
              <a:rPr lang="el-GR" dirty="0" smtClean="0"/>
              <a:t>ΠΕΡΑΣΑΜΕ ΥΠΕΡΟΧΑ…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Τι μου </a:t>
            </a:r>
            <a:r>
              <a:rPr lang="el-GR" dirty="0" err="1" smtClean="0"/>
              <a:t>φερνει</a:t>
            </a:r>
            <a:r>
              <a:rPr lang="el-GR" dirty="0" smtClean="0"/>
              <a:t> στο </a:t>
            </a:r>
            <a:r>
              <a:rPr lang="el-GR" dirty="0" err="1" smtClean="0"/>
              <a:t>μυαλο</a:t>
            </a:r>
            <a:r>
              <a:rPr lang="el-GR" dirty="0" smtClean="0"/>
              <a:t>…</a:t>
            </a:r>
            <a:endParaRPr lang="el-GR" dirty="0"/>
          </a:p>
        </p:txBody>
      </p:sp>
      <p:pic>
        <p:nvPicPr>
          <p:cNvPr id="1026" name="Picture 2" descr="C:\Users\lab\Desktop\ΓΙΩΤΑ\ΣΕΝΑΡΙΑ ΓΙΑ ΕΦΑΡΜΟΓΗ\ΕΦΑΡΜΟΓΗ ΞΕΝΟΣ ΑΥΤΟΣ Ο ΑΓΝΩΣΤΟΣ\text2mindmap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389981"/>
            <a:ext cx="5286411" cy="3753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ΔΙΑΒΑΣΑΜΕ ΒΙΒΛΙΟ…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l-GR" dirty="0" smtClean="0"/>
              <a:t> </a:t>
            </a:r>
          </a:p>
          <a:p>
            <a:endParaRPr lang="el-GR" dirty="0" smtClean="0"/>
          </a:p>
          <a:p>
            <a:pPr>
              <a:buNone/>
            </a:pPr>
            <a:r>
              <a:rPr lang="el-GR" dirty="0" smtClean="0"/>
              <a:t>	 </a:t>
            </a:r>
          </a:p>
          <a:p>
            <a:endParaRPr lang="el-GR" dirty="0" smtClean="0"/>
          </a:p>
          <a:p>
            <a:pPr>
              <a:buNone/>
            </a:pPr>
            <a:r>
              <a:rPr lang="el-GR" dirty="0" smtClean="0"/>
              <a:t> </a:t>
            </a:r>
          </a:p>
          <a:p>
            <a:pPr>
              <a:buNone/>
            </a:pPr>
            <a:r>
              <a:rPr lang="el-GR" dirty="0" smtClean="0"/>
              <a:t> </a:t>
            </a:r>
            <a:endParaRPr lang="el-GR" dirty="0"/>
          </a:p>
        </p:txBody>
      </p:sp>
      <p:pic>
        <p:nvPicPr>
          <p:cNvPr id="1026" name="Picture 2" descr="C:\Users\Giwta\Desktop\ΣΕΝΑΡΙΑ ΓΙΑ ΕΦΑΡΜΟΓΗ\ΕΦΑΡΜΟΓΗ ΞΕΝΟΣ ΑΥΤΟΣ Ο ΑΓΝΩΣΤΟΣ\φωτογραφίες 2ου σεναρίου\WP_20150204_11_08_09_Sm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5857916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ΖΩΓΡΑΦΙΣΑΜΕ…</a:t>
            </a:r>
            <a:endParaRPr lang="el-GR" dirty="0"/>
          </a:p>
        </p:txBody>
      </p:sp>
      <p:pic>
        <p:nvPicPr>
          <p:cNvPr id="2050" name="Picture 2" descr="C:\Users\Giwta\Desktop\ΣΕΝΑΡΙΑ ΓΙΑ ΕΦΑΡΜΟΓΗ\ΕΦΑΡΜΟΓΗ ΞΕΝΟΣ ΑΥΤΟΣ Ο ΑΓΝΩΣΤΟΣ\φωτογραφίες 2ου σεναρίου\WP_20150204_12_00_08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09725"/>
            <a:ext cx="5143535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71480"/>
            <a:ext cx="7472386" cy="89156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ΣΥΜΠΛΗΡΩΣΑΜΕ ΦΥΛΛΑ ΕΡΓΑΣΙΑΣ…</a:t>
            </a:r>
            <a:endParaRPr lang="el-GR" dirty="0"/>
          </a:p>
        </p:txBody>
      </p:sp>
      <p:pic>
        <p:nvPicPr>
          <p:cNvPr id="3074" name="Picture 2" descr="C:\Users\Giwta\Desktop\ΣΕΝΑΡΙΑ ΓΙΑ ΕΦΑΡΜΟΓΗ\ΕΦΑΡΜΟΓΗ ΞΕΝΟΣ ΑΥΤΟΣ Ο ΑΓΝΩΣΤΟΣ\φωτογραφίες 2ου σεναρίου\WP_20150204_12_11_50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14282" y="571480"/>
            <a:ext cx="7929618" cy="89156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ΕΙΔΑΜΕ ΒΙΝΤΕΑΚΙΑ ΓΙΑ ΤΟ ΡΑΤΣΙΣΜΟ…</a:t>
            </a:r>
            <a:endParaRPr lang="el-GR" dirty="0"/>
          </a:p>
        </p:txBody>
      </p:sp>
      <p:pic>
        <p:nvPicPr>
          <p:cNvPr id="4098" name="Picture 2" descr="C:\Users\Giwta\Desktop\ΣΕΝΑΡΙΑ ΓΙΑ ΕΦΑΡΜΟΓΗ\ΕΦΑΡΜΟΓΗ ΞΕΝΟΣ ΑΥΤΟΣ Ο ΑΓΝΩΣΤΟΣ\φωτογραφίες 2ου σεναρίου\WP_20150205_11_50_55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ΑΝΑΖΗΤΗΣΑΜΕ ΛΕΞΕΙΣ ΣΤΟ ΗΛΕΚΤΡΟΝΙΚΟ ΛΕΞΙΚΟ…</a:t>
            </a:r>
            <a:endParaRPr lang="el-GR" dirty="0"/>
          </a:p>
        </p:txBody>
      </p:sp>
      <p:pic>
        <p:nvPicPr>
          <p:cNvPr id="5122" name="Picture 2" descr="C:\Users\Giwta\Desktop\ΣΕΝΑΡΙΑ ΓΙΑ ΕΦΑΡΜΟΓΗ\ΕΦΑΡΜΟΓΗ ΞΕΝΟΣ ΑΥΤΟΣ Ο ΑΓΝΩΣΤΟΣ\φωτογραφίες 2ου σεναρίου\WP_20150205_12_55_53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ΓΡΑΨΑΜΕ ΗΜΕΡΟΛΟΓΙΟ…</a:t>
            </a:r>
            <a:endParaRPr lang="el-GR" dirty="0"/>
          </a:p>
        </p:txBody>
      </p:sp>
      <p:pic>
        <p:nvPicPr>
          <p:cNvPr id="6146" name="Picture 2" descr="C:\Users\Giwta\Desktop\ΣΕΝΑΡΙΑ ΓΙΑ ΕΦΑΡΜΟΓΗ\ΕΦΑΡΜΟΓΗ ΞΕΝΟΣ ΑΥΤΟΣ Ο ΑΓΝΩΣΤΟΣ\φωτογραφίες 2ου σεναρίου\WP_20150205_13_43_43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ΑΝΑΖΗΤΗΣΑΜΕ ΧΩΡΕΣ ΣΤΟ </a:t>
            </a:r>
            <a:r>
              <a:rPr lang="en-US" dirty="0" smtClean="0"/>
              <a:t>GOOGLE EARTH…</a:t>
            </a:r>
            <a:endParaRPr lang="el-GR" dirty="0"/>
          </a:p>
        </p:txBody>
      </p:sp>
      <p:pic>
        <p:nvPicPr>
          <p:cNvPr id="7170" name="Picture 2" descr="C:\Users\Giwta\Desktop\ΣΕΝΑΡΙΑ ΓΙΑ ΕΦΑΡΜΟΓΗ\ΕΦΑΡΜΟΓΗ ΞΕΝΟΣ ΑΥΤΟΣ Ο ΑΓΝΩΣΤΟΣ\φωτογραφίες 2ου σεναρίου\WP_20150206_09_32_53_Smar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97075"/>
            <a:ext cx="7239000" cy="4071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Αφθονία">
  <a:themeElements>
    <a:clrScheme name="Αφθονί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Αφθονία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Αφθονί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</TotalTime>
  <Words>57</Words>
  <PresentationFormat>Προβολή στην οθόνη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Αφθονία</vt:lpstr>
      <vt:lpstr>ΞΕΝΟΣ</vt:lpstr>
      <vt:lpstr>Τι μου φερνει στο μυαλο…</vt:lpstr>
      <vt:lpstr>ΔΙΑΒΑΣΑΜΕ ΒΙΒΛΙΟ…</vt:lpstr>
      <vt:lpstr>ΤΟ ΖΩΓΡΑΦΙΣΑΜΕ…</vt:lpstr>
      <vt:lpstr>ΣΥΜΠΛΗΡΩΣΑΜΕ ΦΥΛΛΑ ΕΡΓΑΣΙΑΣ…</vt:lpstr>
      <vt:lpstr>ΕΙΔΑΜΕ ΒΙΝΤΕΑΚΙΑ ΓΙΑ ΤΟ ΡΑΤΣΙΣΜΟ…</vt:lpstr>
      <vt:lpstr>ΑΝΑΖΗΤΗΣΑΜΕ ΛΕΞΕΙΣ ΣΤΟ ΗΛΕΚΤΡΟΝΙΚΟ ΛΕΞΙΚΟ…</vt:lpstr>
      <vt:lpstr>ΓΡΑΨΑΜΕ ΗΜΕΡΟΛΟΓΙΟ…</vt:lpstr>
      <vt:lpstr>ΑΝΑΖΗΤΗΣΑΜΕ ΧΩΡΕΣ ΣΤΟ GOOGLE EARTH…</vt:lpstr>
      <vt:lpstr>ΔΙΑΒΑΣΑΜΕ ΤΡΑΓΟΥΔΙΑ ΓΙΑ ΤΗΝ ΞΕΝΙΤΙΑ…</vt:lpstr>
      <vt:lpstr>ΠΕΡΑΣΑΜΕ ΥΠΕΡΟΧΑ…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ΞΕΝΟΣ</dc:title>
  <dc:creator>lab</dc:creator>
  <cp:lastModifiedBy>Giwta</cp:lastModifiedBy>
  <cp:revision>10</cp:revision>
  <dcterms:created xsi:type="dcterms:W3CDTF">2015-02-10T06:25:42Z</dcterms:created>
  <dcterms:modified xsi:type="dcterms:W3CDTF">2015-02-11T07:41:49Z</dcterms:modified>
</cp:coreProperties>
</file>