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8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8BDE-BCD1-471F-8419-1A93D8153229}" type="datetimeFigureOut">
              <a:rPr lang="el-GR" smtClean="0"/>
              <a:t>6/4/2014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8B15-C4BE-42E4-B1CF-0DCCE3B465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66221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8BDE-BCD1-471F-8419-1A93D8153229}" type="datetimeFigureOut">
              <a:rPr lang="el-GR" smtClean="0"/>
              <a:t>6/4/2014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8B15-C4BE-42E4-B1CF-0DCCE3B465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98863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8BDE-BCD1-471F-8419-1A93D8153229}" type="datetimeFigureOut">
              <a:rPr lang="el-GR" smtClean="0"/>
              <a:t>6/4/2014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8B15-C4BE-42E4-B1CF-0DCCE3B465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78044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8BDE-BCD1-471F-8419-1A93D8153229}" type="datetimeFigureOut">
              <a:rPr lang="el-GR" smtClean="0"/>
              <a:t>6/4/2014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8B15-C4BE-42E4-B1CF-0DCCE3B465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53698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8BDE-BCD1-471F-8419-1A93D8153229}" type="datetimeFigureOut">
              <a:rPr lang="el-GR" smtClean="0"/>
              <a:t>6/4/2014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8B15-C4BE-42E4-B1CF-0DCCE3B465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16451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8BDE-BCD1-471F-8419-1A93D8153229}" type="datetimeFigureOut">
              <a:rPr lang="el-GR" smtClean="0"/>
              <a:t>6/4/2014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8B15-C4BE-42E4-B1CF-0DCCE3B465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62262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8BDE-BCD1-471F-8419-1A93D8153229}" type="datetimeFigureOut">
              <a:rPr lang="el-GR" smtClean="0"/>
              <a:t>6/4/2014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8B15-C4BE-42E4-B1CF-0DCCE3B465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02019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8BDE-BCD1-471F-8419-1A93D8153229}" type="datetimeFigureOut">
              <a:rPr lang="el-GR" smtClean="0"/>
              <a:t>6/4/2014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8B15-C4BE-42E4-B1CF-0DCCE3B465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06919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8BDE-BCD1-471F-8419-1A93D8153229}" type="datetimeFigureOut">
              <a:rPr lang="el-GR" smtClean="0"/>
              <a:t>6/4/2014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8B15-C4BE-42E4-B1CF-0DCCE3B465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38374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8BDE-BCD1-471F-8419-1A93D8153229}" type="datetimeFigureOut">
              <a:rPr lang="el-GR" smtClean="0"/>
              <a:t>6/4/2014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8B15-C4BE-42E4-B1CF-0DCCE3B465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08429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38BDE-BCD1-471F-8419-1A93D8153229}" type="datetimeFigureOut">
              <a:rPr lang="el-GR" smtClean="0"/>
              <a:t>6/4/2014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8B15-C4BE-42E4-B1CF-0DCCE3B465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128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38BDE-BCD1-471F-8419-1A93D8153229}" type="datetimeFigureOut">
              <a:rPr lang="el-GR" smtClean="0"/>
              <a:t>6/4/2014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D8B15-C4BE-42E4-B1CF-0DCCE3B465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43310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b="1" dirty="0" smtClean="0"/>
              <a:t>Τα δικά μας αινίγματα </a:t>
            </a:r>
            <a:endParaRPr lang="el-GR" b="1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b="1" dirty="0" smtClean="0">
                <a:solidFill>
                  <a:schemeClr val="tx1"/>
                </a:solidFill>
              </a:rPr>
              <a:t>Δ2</a:t>
            </a:r>
            <a:endParaRPr lang="el-G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927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Το άλογο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dirty="0" smtClean="0"/>
              <a:t>Τετράποδο και γρήγορο χιλιάδες μέτρα κάνει. </a:t>
            </a:r>
          </a:p>
          <a:p>
            <a:pPr marL="0" indent="0">
              <a:buNone/>
            </a:pPr>
            <a:endParaRPr lang="el-GR" dirty="0" smtClean="0"/>
          </a:p>
          <a:p>
            <a:pPr marL="0" indent="0">
              <a:buNone/>
            </a:pPr>
            <a:r>
              <a:rPr lang="el-GR" dirty="0" smtClean="0"/>
              <a:t>Τι είναι</a:t>
            </a:r>
            <a:r>
              <a:rPr lang="en-US" dirty="0" smtClean="0"/>
              <a:t>;</a:t>
            </a:r>
            <a:r>
              <a:rPr lang="el-GR" dirty="0" smtClean="0"/>
              <a:t> </a:t>
            </a:r>
          </a:p>
          <a:p>
            <a:pPr marL="0" indent="0">
              <a:buNone/>
            </a:pPr>
            <a:endParaRPr lang="el-GR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92896"/>
            <a:ext cx="3412394" cy="2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4585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Ο σκαντζόχοιρος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dirty="0" smtClean="0"/>
              <a:t>Είναι μικρό και αγκαθωτό </a:t>
            </a:r>
          </a:p>
          <a:p>
            <a:pPr marL="0" indent="0">
              <a:buNone/>
            </a:pPr>
            <a:r>
              <a:rPr lang="el-GR" dirty="0" smtClean="0"/>
              <a:t>όταν υπάρχει απειλή </a:t>
            </a:r>
            <a:br>
              <a:rPr lang="el-GR" dirty="0" smtClean="0"/>
            </a:br>
            <a:r>
              <a:rPr lang="el-GR" dirty="0" smtClean="0"/>
              <a:t>τα αγκάθια του σηκώνει στη στιγμή.</a:t>
            </a:r>
          </a:p>
          <a:p>
            <a:pPr marL="0" indent="0">
              <a:buNone/>
            </a:pPr>
            <a:r>
              <a:rPr lang="el-GR" dirty="0" smtClean="0"/>
              <a:t>Τι είναι</a:t>
            </a:r>
            <a:r>
              <a:rPr lang="el-GR" dirty="0"/>
              <a:t>;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l-G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36912"/>
            <a:ext cx="3606376" cy="29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3809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Το παγόνι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sz="2400" dirty="0" smtClean="0"/>
              <a:t>Έχει ωραία χρωματιστή ουρά </a:t>
            </a:r>
          </a:p>
          <a:p>
            <a:pPr marL="0" indent="0">
              <a:buNone/>
            </a:pPr>
            <a:r>
              <a:rPr lang="el-GR" sz="2400" dirty="0" smtClean="0"/>
              <a:t>και στέκεται καμαρωτά.</a:t>
            </a:r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r>
              <a:rPr lang="el-GR" dirty="0" smtClean="0"/>
              <a:t>Τι είναι;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20888"/>
            <a:ext cx="3528518" cy="30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7992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Η αρκούδα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dirty="0" smtClean="0"/>
              <a:t>‘</a:t>
            </a:r>
            <a:r>
              <a:rPr lang="el-GR" sz="2000" dirty="0" smtClean="0"/>
              <a:t>Έχει μεγάλη κοιλιά και ζει σε σπηλιά </a:t>
            </a:r>
          </a:p>
          <a:p>
            <a:pPr marL="0" indent="0">
              <a:buNone/>
            </a:pPr>
            <a:r>
              <a:rPr lang="el-GR" sz="2000" dirty="0" smtClean="0"/>
              <a:t>το μέλι λατρεύει </a:t>
            </a:r>
          </a:p>
          <a:p>
            <a:pPr marL="0" indent="0">
              <a:buNone/>
            </a:pPr>
            <a:r>
              <a:rPr lang="el-GR" sz="2000" dirty="0" smtClean="0"/>
              <a:t>στα πανηγύρια χορεύει.</a:t>
            </a:r>
          </a:p>
          <a:p>
            <a:pPr marL="0" indent="0">
              <a:buNone/>
            </a:pPr>
            <a:endParaRPr lang="el-GR" sz="2000" dirty="0" smtClean="0"/>
          </a:p>
          <a:p>
            <a:pPr marL="0" indent="0">
              <a:buNone/>
            </a:pPr>
            <a:r>
              <a:rPr lang="el-GR" sz="2000" dirty="0" smtClean="0"/>
              <a:t>Τι είναι;</a:t>
            </a:r>
            <a:endParaRPr lang="el-GR" sz="2000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574607"/>
            <a:ext cx="3509140" cy="24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2454691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59</Words>
  <Application>Microsoft Office PowerPoint</Application>
  <PresentationFormat>Προβολή στην οθόνη (4:3)</PresentationFormat>
  <Paragraphs>21</Paragraphs>
  <Slides>5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5</vt:i4>
      </vt:variant>
    </vt:vector>
  </HeadingPairs>
  <TitlesOfParts>
    <vt:vector size="6" baseType="lpstr">
      <vt:lpstr>Θέμα του Office</vt:lpstr>
      <vt:lpstr>Τα δικά μας αινίγματα </vt:lpstr>
      <vt:lpstr>Το άλογο</vt:lpstr>
      <vt:lpstr>Ο σκαντζόχοιρος</vt:lpstr>
      <vt:lpstr>Το παγόνι</vt:lpstr>
      <vt:lpstr>Η αρκούδα</vt:lpstr>
    </vt:vector>
  </TitlesOfParts>
  <Company>iokosmidou@yahoo.com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Ιωάννα Κοσμίδου</dc:creator>
  <cp:lastModifiedBy>Ιωάννα Κοσμίδου</cp:lastModifiedBy>
  <cp:revision>3</cp:revision>
  <dcterms:created xsi:type="dcterms:W3CDTF">2014-04-06T18:32:05Z</dcterms:created>
  <dcterms:modified xsi:type="dcterms:W3CDTF">2014-04-06T19:12:23Z</dcterms:modified>
</cp:coreProperties>
</file>