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42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64851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48092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88967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40968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42800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33445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64403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26535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98250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28973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11825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C691F-78C2-40FA-B7BF-DC5D0489A96E}" type="datetimeFigureOut">
              <a:rPr lang="el-GR" smtClean="0"/>
              <a:t>12/3/2014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BF429-9213-434F-AA0A-8E24B7D2093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55767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Το άλογο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l-GR" dirty="0" smtClean="0"/>
              <a:t>Τετράποδο και γρήγορο χιλιάδες μέτρα κάνει. </a:t>
            </a:r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r>
              <a:rPr lang="el-GR" dirty="0" smtClean="0"/>
              <a:t>Τι είναι</a:t>
            </a:r>
            <a:r>
              <a:rPr lang="en-US" dirty="0" smtClean="0"/>
              <a:t>;</a:t>
            </a:r>
            <a:r>
              <a:rPr lang="el-GR" dirty="0" smtClean="0"/>
              <a:t> 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l-G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138" y="2132856"/>
            <a:ext cx="4085258" cy="30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2159662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12</Words>
  <Application>Microsoft Office PowerPoint</Application>
  <PresentationFormat>Προβολή στην οθόνη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Το άλογο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user1</dc:creator>
  <cp:lastModifiedBy>user1</cp:lastModifiedBy>
  <cp:revision>3</cp:revision>
  <dcterms:created xsi:type="dcterms:W3CDTF">2014-03-12T10:43:49Z</dcterms:created>
  <dcterms:modified xsi:type="dcterms:W3CDTF">2014-03-12T10:54:25Z</dcterms:modified>
</cp:coreProperties>
</file>