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6485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809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896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096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2800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3344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44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653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9825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897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1182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576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Ο σκαντζόχοιρος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>Είναι μικρό και αγκαθωτό </a:t>
            </a:r>
          </a:p>
          <a:p>
            <a:pPr marL="0" indent="0">
              <a:buNone/>
            </a:pPr>
            <a:r>
              <a:rPr lang="el-GR" dirty="0" smtClean="0"/>
              <a:t>όταν υπάρχει απειλή </a:t>
            </a:r>
            <a:br>
              <a:rPr lang="el-GR" dirty="0" smtClean="0"/>
            </a:br>
            <a:r>
              <a:rPr lang="el-GR" dirty="0" smtClean="0"/>
              <a:t>τα αγκάθια του σηκώνει στη στιγμή.</a:t>
            </a:r>
          </a:p>
          <a:p>
            <a:pPr marL="0" indent="0">
              <a:buNone/>
            </a:pPr>
            <a:r>
              <a:rPr lang="el-GR" dirty="0" smtClean="0"/>
              <a:t>Τι είναι</a:t>
            </a:r>
            <a:r>
              <a:rPr lang="el-GR" dirty="0"/>
              <a:t>;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36912"/>
            <a:ext cx="3606376" cy="29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059524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</Words>
  <Application>Microsoft Office PowerPoint</Application>
  <PresentationFormat>Προβολή στην οθόνη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Ο σκαντζόχοιρος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user1</dc:creator>
  <cp:lastModifiedBy>user1</cp:lastModifiedBy>
  <cp:revision>3</cp:revision>
  <dcterms:created xsi:type="dcterms:W3CDTF">2014-03-12T10:43:49Z</dcterms:created>
  <dcterms:modified xsi:type="dcterms:W3CDTF">2014-03-12T11:00:25Z</dcterms:modified>
</cp:coreProperties>
</file>