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2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6485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4809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88967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096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42800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33445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6440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6535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9825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8973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11825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55767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Η αρκούδα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 smtClean="0"/>
              <a:t>‘</a:t>
            </a:r>
            <a:r>
              <a:rPr lang="el-GR" sz="2000" dirty="0" smtClean="0"/>
              <a:t>Έχει μεγάλη κοιλιά και ζει σε σπηλιά </a:t>
            </a:r>
          </a:p>
          <a:p>
            <a:pPr marL="0" indent="0">
              <a:buNone/>
            </a:pPr>
            <a:r>
              <a:rPr lang="el-GR" sz="2000" dirty="0" smtClean="0"/>
              <a:t>το μέλι λατρεύει </a:t>
            </a:r>
          </a:p>
          <a:p>
            <a:pPr marL="0" indent="0">
              <a:buNone/>
            </a:pPr>
            <a:r>
              <a:rPr lang="el-GR" sz="2000" dirty="0" smtClean="0"/>
              <a:t>στα πανηγύρια χορεύει.</a:t>
            </a:r>
          </a:p>
          <a:p>
            <a:pPr marL="0" indent="0">
              <a:buNone/>
            </a:pPr>
            <a:endParaRPr lang="el-GR" sz="2000" dirty="0" smtClean="0"/>
          </a:p>
          <a:p>
            <a:pPr marL="0" indent="0">
              <a:buNone/>
            </a:pPr>
            <a:r>
              <a:rPr lang="el-GR" sz="2000" dirty="0" smtClean="0"/>
              <a:t>Τι είναι;</a:t>
            </a:r>
            <a:endParaRPr lang="el-GR" sz="2000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74607"/>
            <a:ext cx="3509140" cy="24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873718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20</Words>
  <Application>Microsoft Office PowerPoint</Application>
  <PresentationFormat>Προβολή στην οθόνη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Η αρκούδα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user1</dc:creator>
  <cp:lastModifiedBy>user1</cp:lastModifiedBy>
  <cp:revision>3</cp:revision>
  <dcterms:created xsi:type="dcterms:W3CDTF">2014-03-12T10:43:49Z</dcterms:created>
  <dcterms:modified xsi:type="dcterms:W3CDTF">2014-03-12T11:12:39Z</dcterms:modified>
</cp:coreProperties>
</file>