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l-G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137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Υπότιτλο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l-GR" smtClean="0"/>
              <a:t>Στυλ κύριου υπότιτλου</a:t>
            </a:r>
            <a:endParaRPr lang="el-GR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C691F-78C2-40FA-B7BF-DC5D0489A96E}" type="datetimeFigureOut">
              <a:rPr lang="el-GR" smtClean="0"/>
              <a:t>12/3/2014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BF429-9213-434F-AA0A-8E24B7D2093B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1648517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κατακόρυφου κειμένου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C691F-78C2-40FA-B7BF-DC5D0489A96E}" type="datetimeFigureOut">
              <a:rPr lang="el-GR" smtClean="0"/>
              <a:t>12/3/2014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BF429-9213-434F-AA0A-8E24B7D2093B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8480920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Κατακόρυφος τίτλος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κατακόρυφου κειμένου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C691F-78C2-40FA-B7BF-DC5D0489A96E}" type="datetimeFigureOut">
              <a:rPr lang="el-GR" smtClean="0"/>
              <a:t>12/3/2014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BF429-9213-434F-AA0A-8E24B7D2093B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5889671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Περιεχό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C691F-78C2-40FA-B7BF-DC5D0489A96E}" type="datetimeFigureOut">
              <a:rPr lang="el-GR" smtClean="0"/>
              <a:t>12/3/2014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BF429-9213-434F-AA0A-8E24B7D2093B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7409689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κειμένου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C691F-78C2-40FA-B7BF-DC5D0489A96E}" type="datetimeFigureOut">
              <a:rPr lang="el-GR" smtClean="0"/>
              <a:t>12/3/2014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BF429-9213-434F-AA0A-8E24B7D2093B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3428005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περιεχομένου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περιεχομένου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Θέση ημερομηνίας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C691F-78C2-40FA-B7BF-DC5D0489A96E}" type="datetimeFigureOut">
              <a:rPr lang="el-GR" smtClean="0"/>
              <a:t>12/3/2014</a:t>
            </a:fld>
            <a:endParaRPr lang="el-GR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BF429-9213-434F-AA0A-8E24B7D2093B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7334452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κειμένου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4" name="Θέση περιεχομένου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Θέση κειμένου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6" name="Θέση περιεχομένου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7" name="Θέση ημερομηνίας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C691F-78C2-40FA-B7BF-DC5D0489A96E}" type="datetimeFigureOut">
              <a:rPr lang="el-GR" smtClean="0"/>
              <a:t>12/3/2014</a:t>
            </a:fld>
            <a:endParaRPr lang="el-GR"/>
          </a:p>
        </p:txBody>
      </p:sp>
      <p:sp>
        <p:nvSpPr>
          <p:cNvPr id="8" name="Θέση υποσέλιδου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Θέση αριθμού διαφάνειας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BF429-9213-434F-AA0A-8E24B7D2093B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7644036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ημερομηνίας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C691F-78C2-40FA-B7BF-DC5D0489A96E}" type="datetimeFigureOut">
              <a:rPr lang="el-GR" smtClean="0"/>
              <a:t>12/3/2014</a:t>
            </a:fld>
            <a:endParaRPr lang="el-GR"/>
          </a:p>
        </p:txBody>
      </p:sp>
      <p:sp>
        <p:nvSpPr>
          <p:cNvPr id="4" name="Θέση υποσέλιδου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Θέση αριθμού διαφάνειας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BF429-9213-434F-AA0A-8E24B7D2093B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9265350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ημερομηνίας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C691F-78C2-40FA-B7BF-DC5D0489A96E}" type="datetimeFigureOut">
              <a:rPr lang="el-GR" smtClean="0"/>
              <a:t>12/3/2014</a:t>
            </a:fld>
            <a:endParaRPr lang="el-GR"/>
          </a:p>
        </p:txBody>
      </p:sp>
      <p:sp>
        <p:nvSpPr>
          <p:cNvPr id="3" name="Θέση υποσέλιδου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BF429-9213-434F-AA0A-8E24B7D2093B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8982507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κειμένου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5" name="Θέση ημερομηνίας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C691F-78C2-40FA-B7BF-DC5D0489A96E}" type="datetimeFigureOut">
              <a:rPr lang="el-GR" smtClean="0"/>
              <a:t>12/3/2014</a:t>
            </a:fld>
            <a:endParaRPr lang="el-GR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BF429-9213-434F-AA0A-8E24B7D2093B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7289732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εικόνας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l-GR"/>
          </a:p>
        </p:txBody>
      </p:sp>
      <p:sp>
        <p:nvSpPr>
          <p:cNvPr id="4" name="Θέση κειμένου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5" name="Θέση ημερομηνίας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C691F-78C2-40FA-B7BF-DC5D0489A96E}" type="datetimeFigureOut">
              <a:rPr lang="el-GR" smtClean="0"/>
              <a:t>12/3/2014</a:t>
            </a:fld>
            <a:endParaRPr lang="el-GR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BF429-9213-434F-AA0A-8E24B7D2093B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2118256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τίτλου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κειμένου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1C691F-78C2-40FA-B7BF-DC5D0489A96E}" type="datetimeFigureOut">
              <a:rPr lang="el-GR" smtClean="0"/>
              <a:t>12/3/2014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CBF429-9213-434F-AA0A-8E24B7D2093B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6557670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Υπότιτλος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2486238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Το παγόνι</a:t>
            </a:r>
            <a:endParaRPr lang="el-GR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l-GR" sz="2400" dirty="0" smtClean="0"/>
              <a:t>Έχει ωραία χρωματιστή ουρά </a:t>
            </a:r>
          </a:p>
          <a:p>
            <a:pPr marL="0" indent="0">
              <a:buNone/>
            </a:pPr>
            <a:r>
              <a:rPr lang="el-GR" sz="2400" dirty="0" smtClean="0"/>
              <a:t>και στέκεται καμαρωτά.</a:t>
            </a:r>
          </a:p>
          <a:p>
            <a:pPr marL="0" indent="0">
              <a:buNone/>
            </a:pPr>
            <a:endParaRPr lang="el-GR" dirty="0"/>
          </a:p>
          <a:p>
            <a:pPr marL="0" indent="0">
              <a:buNone/>
            </a:pPr>
            <a:r>
              <a:rPr lang="el-GR" dirty="0" smtClean="0"/>
              <a:t>Τι είναι;</a:t>
            </a:r>
            <a:endParaRPr lang="el-GR" dirty="0"/>
          </a:p>
        </p:txBody>
      </p:sp>
      <p:sp>
        <p:nvSpPr>
          <p:cNvPr id="4" name="Θέση περιεχομένου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l-G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420888"/>
            <a:ext cx="3528518" cy="30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5397515"/>
      </p:ext>
    </p:extLst>
  </p:cSld>
  <p:clrMapOvr>
    <a:masterClrMapping/>
  </p:clrMapOvr>
</p:sld>
</file>

<file path=ppt/theme/theme1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13</Words>
  <Application>Microsoft Office PowerPoint</Application>
  <PresentationFormat>Προβολή στην οθόνη (4:3)</PresentationFormat>
  <Paragraphs>5</Paragraphs>
  <Slides>2</Slides>
  <Notes>0</Notes>
  <HiddenSlides>0</HiddenSlides>
  <MMClips>0</MMClips>
  <ScaleCrop>false</ScaleCrop>
  <HeadingPairs>
    <vt:vector size="4" baseType="variant">
      <vt:variant>
        <vt:lpstr>Θέμα</vt:lpstr>
      </vt:variant>
      <vt:variant>
        <vt:i4>1</vt:i4>
      </vt:variant>
      <vt:variant>
        <vt:lpstr>Τίτλοι διαφανειών</vt:lpstr>
      </vt:variant>
      <vt:variant>
        <vt:i4>2</vt:i4>
      </vt:variant>
    </vt:vector>
  </HeadingPairs>
  <TitlesOfParts>
    <vt:vector size="3" baseType="lpstr">
      <vt:lpstr>Θέμα του Office</vt:lpstr>
      <vt:lpstr>Παρουσίαση του PowerPoint</vt:lpstr>
      <vt:lpstr>Το παγόνι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Παρουσίαση του PowerPoint</dc:title>
  <dc:creator>user1</dc:creator>
  <cp:lastModifiedBy>user1</cp:lastModifiedBy>
  <cp:revision>3</cp:revision>
  <dcterms:created xsi:type="dcterms:W3CDTF">2014-03-12T10:43:49Z</dcterms:created>
  <dcterms:modified xsi:type="dcterms:W3CDTF">2014-03-12T11:13:28Z</dcterms:modified>
</cp:coreProperties>
</file>