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</p:sldMasterIdLst>
  <p:sldIdLst>
    <p:sldId id="266" r:id="rId2"/>
    <p:sldId id="259" r:id="rId3"/>
    <p:sldId id="264" r:id="rId4"/>
    <p:sldId id="263" r:id="rId5"/>
    <p:sldId id="262" r:id="rId6"/>
    <p:sldId id="261" r:id="rId7"/>
    <p:sldId id="260" r:id="rId8"/>
    <p:sldId id="265" r:id="rId9"/>
    <p:sldId id="257" r:id="rId10"/>
    <p:sldId id="267" r:id="rId11"/>
    <p:sldId id="268" r:id="rId12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0205FC-D97D-461C-B3AD-6F141E75746A}" type="doc">
      <dgm:prSet loTypeId="urn:microsoft.com/office/officeart/2005/8/layout/cycle2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621986A3-79A4-4B77-AEDA-E4EBEADBCD4F}">
      <dgm:prSet phldrT="[Κείμενο]"/>
      <dgm:spPr/>
      <dgm:t>
        <a:bodyPr/>
        <a:lstStyle/>
        <a:p>
          <a:r>
            <a:rPr lang="el-GR" dirty="0" err="1" smtClean="0"/>
            <a:t>Ομοικαταληξία</a:t>
          </a:r>
          <a:endParaRPr lang="el-GR" dirty="0"/>
        </a:p>
      </dgm:t>
    </dgm:pt>
    <dgm:pt modelId="{D91A9976-651A-4DC3-9A4F-64B200AC4C7E}" type="parTrans" cxnId="{AF8332AC-30FE-4F42-902E-FB9BD04A8B2E}">
      <dgm:prSet/>
      <dgm:spPr/>
      <dgm:t>
        <a:bodyPr/>
        <a:lstStyle/>
        <a:p>
          <a:endParaRPr lang="el-GR"/>
        </a:p>
      </dgm:t>
    </dgm:pt>
    <dgm:pt modelId="{EFC03041-A1A2-4FF1-84CF-FBF59381EB56}" type="sibTrans" cxnId="{AF8332AC-30FE-4F42-902E-FB9BD04A8B2E}">
      <dgm:prSet/>
      <dgm:spPr/>
      <dgm:t>
        <a:bodyPr/>
        <a:lstStyle/>
        <a:p>
          <a:endParaRPr lang="el-GR"/>
        </a:p>
      </dgm:t>
    </dgm:pt>
    <dgm:pt modelId="{9066117E-BA0C-407C-8E1B-586B50C8EB7A}">
      <dgm:prSet phldrT="[Κείμενο]"/>
      <dgm:spPr/>
      <dgm:t>
        <a:bodyPr/>
        <a:lstStyle/>
        <a:p>
          <a:r>
            <a:rPr lang="el-GR" dirty="0" smtClean="0"/>
            <a:t>Μεταφορές</a:t>
          </a:r>
          <a:endParaRPr lang="el-GR" dirty="0"/>
        </a:p>
      </dgm:t>
    </dgm:pt>
    <dgm:pt modelId="{953BC74C-3637-4F90-AC03-560442796FEA}" type="parTrans" cxnId="{A9BA7DED-D42F-4282-8E86-AD3AB55B9EA1}">
      <dgm:prSet/>
      <dgm:spPr/>
      <dgm:t>
        <a:bodyPr/>
        <a:lstStyle/>
        <a:p>
          <a:endParaRPr lang="el-GR"/>
        </a:p>
      </dgm:t>
    </dgm:pt>
    <dgm:pt modelId="{642B0412-F6EC-4E14-84A7-C5B231E74226}" type="sibTrans" cxnId="{A9BA7DED-D42F-4282-8E86-AD3AB55B9EA1}">
      <dgm:prSet/>
      <dgm:spPr/>
      <dgm:t>
        <a:bodyPr/>
        <a:lstStyle/>
        <a:p>
          <a:endParaRPr lang="el-GR"/>
        </a:p>
      </dgm:t>
    </dgm:pt>
    <dgm:pt modelId="{3C957D4E-F51C-41BB-A4D5-55C4AEFD5D4B}">
      <dgm:prSet phldrT="[Κείμενο]"/>
      <dgm:spPr/>
      <dgm:t>
        <a:bodyPr/>
        <a:lstStyle/>
        <a:p>
          <a:r>
            <a:rPr lang="el-GR" dirty="0" smtClean="0"/>
            <a:t>Συνδυασμός γραμμάτων και λέξεων</a:t>
          </a:r>
          <a:endParaRPr lang="el-GR" dirty="0"/>
        </a:p>
      </dgm:t>
    </dgm:pt>
    <dgm:pt modelId="{5CEFCD68-4530-4600-B649-5AE9190BDE97}" type="parTrans" cxnId="{02AAA303-1F4D-4EE0-BD88-D845FC53AACF}">
      <dgm:prSet/>
      <dgm:spPr/>
      <dgm:t>
        <a:bodyPr/>
        <a:lstStyle/>
        <a:p>
          <a:endParaRPr lang="el-GR"/>
        </a:p>
      </dgm:t>
    </dgm:pt>
    <dgm:pt modelId="{A5269EDA-4892-4B10-8F4A-1DC64A927B00}" type="sibTrans" cxnId="{02AAA303-1F4D-4EE0-BD88-D845FC53AACF}">
      <dgm:prSet/>
      <dgm:spPr/>
      <dgm:t>
        <a:bodyPr/>
        <a:lstStyle/>
        <a:p>
          <a:endParaRPr lang="el-GR"/>
        </a:p>
      </dgm:t>
    </dgm:pt>
    <dgm:pt modelId="{ACDEAB77-D0A3-4F64-9BE7-100B435C2F77}" type="pres">
      <dgm:prSet presAssocID="{860205FC-D97D-461C-B3AD-6F141E75746A}" presName="cycle" presStyleCnt="0">
        <dgm:presLayoutVars>
          <dgm:dir/>
          <dgm:resizeHandles val="exact"/>
        </dgm:presLayoutVars>
      </dgm:prSet>
      <dgm:spPr/>
    </dgm:pt>
    <dgm:pt modelId="{54D21F81-7E90-4035-93FF-0F184C641801}" type="pres">
      <dgm:prSet presAssocID="{621986A3-79A4-4B77-AEDA-E4EBEADBCD4F}" presName="node" presStyleLbl="node1" presStyleIdx="0" presStyleCnt="3">
        <dgm:presLayoutVars>
          <dgm:bulletEnabled val="1"/>
        </dgm:presLayoutVars>
      </dgm:prSet>
      <dgm:spPr/>
    </dgm:pt>
    <dgm:pt modelId="{AC306896-7586-4E46-9EA8-DFFFED916D34}" type="pres">
      <dgm:prSet presAssocID="{EFC03041-A1A2-4FF1-84CF-FBF59381EB56}" presName="sibTrans" presStyleLbl="sibTrans2D1" presStyleIdx="0" presStyleCnt="3"/>
      <dgm:spPr/>
    </dgm:pt>
    <dgm:pt modelId="{02816889-CD9E-41AA-BE42-2008F3A23009}" type="pres">
      <dgm:prSet presAssocID="{EFC03041-A1A2-4FF1-84CF-FBF59381EB56}" presName="connectorText" presStyleLbl="sibTrans2D1" presStyleIdx="0" presStyleCnt="3"/>
      <dgm:spPr/>
    </dgm:pt>
    <dgm:pt modelId="{1114987F-21D2-4327-AACF-3B34211884F7}" type="pres">
      <dgm:prSet presAssocID="{9066117E-BA0C-407C-8E1B-586B50C8EB7A}" presName="node" presStyleLbl="node1" presStyleIdx="1" presStyleCnt="3">
        <dgm:presLayoutVars>
          <dgm:bulletEnabled val="1"/>
        </dgm:presLayoutVars>
      </dgm:prSet>
      <dgm:spPr/>
    </dgm:pt>
    <dgm:pt modelId="{3E1A6DC7-5485-424E-91CD-4095226EA2E8}" type="pres">
      <dgm:prSet presAssocID="{642B0412-F6EC-4E14-84A7-C5B231E74226}" presName="sibTrans" presStyleLbl="sibTrans2D1" presStyleIdx="1" presStyleCnt="3"/>
      <dgm:spPr/>
    </dgm:pt>
    <dgm:pt modelId="{53024348-9B07-43AA-814D-743E7A58BAEE}" type="pres">
      <dgm:prSet presAssocID="{642B0412-F6EC-4E14-84A7-C5B231E74226}" presName="connectorText" presStyleLbl="sibTrans2D1" presStyleIdx="1" presStyleCnt="3"/>
      <dgm:spPr/>
    </dgm:pt>
    <dgm:pt modelId="{2CE1AB55-488F-4872-85E6-5B2AC908BCCC}" type="pres">
      <dgm:prSet presAssocID="{3C957D4E-F51C-41BB-A4D5-55C4AEFD5D4B}" presName="node" presStyleLbl="node1" presStyleIdx="2" presStyleCnt="3">
        <dgm:presLayoutVars>
          <dgm:bulletEnabled val="1"/>
        </dgm:presLayoutVars>
      </dgm:prSet>
      <dgm:spPr/>
    </dgm:pt>
    <dgm:pt modelId="{2C9E2526-A0B3-4E37-9EBB-C732EFD623BD}" type="pres">
      <dgm:prSet presAssocID="{A5269EDA-4892-4B10-8F4A-1DC64A927B00}" presName="sibTrans" presStyleLbl="sibTrans2D1" presStyleIdx="2" presStyleCnt="3"/>
      <dgm:spPr/>
    </dgm:pt>
    <dgm:pt modelId="{4A45C78D-8DC2-4772-B858-8F3C67BFD697}" type="pres">
      <dgm:prSet presAssocID="{A5269EDA-4892-4B10-8F4A-1DC64A927B00}" presName="connectorText" presStyleLbl="sibTrans2D1" presStyleIdx="2" presStyleCnt="3"/>
      <dgm:spPr/>
    </dgm:pt>
  </dgm:ptLst>
  <dgm:cxnLst>
    <dgm:cxn modelId="{4DD9B331-CFCC-4837-81DC-F3BD1EE81547}" type="presOf" srcId="{3C957D4E-F51C-41BB-A4D5-55C4AEFD5D4B}" destId="{2CE1AB55-488F-4872-85E6-5B2AC908BCCC}" srcOrd="0" destOrd="0" presId="urn:microsoft.com/office/officeart/2005/8/layout/cycle2"/>
    <dgm:cxn modelId="{D22C2B1C-32AC-4697-9BBA-78F1CEEFA24A}" type="presOf" srcId="{EFC03041-A1A2-4FF1-84CF-FBF59381EB56}" destId="{02816889-CD9E-41AA-BE42-2008F3A23009}" srcOrd="1" destOrd="0" presId="urn:microsoft.com/office/officeart/2005/8/layout/cycle2"/>
    <dgm:cxn modelId="{EE59449B-AED5-44EB-A398-2FE631642D1C}" type="presOf" srcId="{EFC03041-A1A2-4FF1-84CF-FBF59381EB56}" destId="{AC306896-7586-4E46-9EA8-DFFFED916D34}" srcOrd="0" destOrd="0" presId="urn:microsoft.com/office/officeart/2005/8/layout/cycle2"/>
    <dgm:cxn modelId="{EDC8C40D-4545-4A61-8199-47F46C4BDCBF}" type="presOf" srcId="{9066117E-BA0C-407C-8E1B-586B50C8EB7A}" destId="{1114987F-21D2-4327-AACF-3B34211884F7}" srcOrd="0" destOrd="0" presId="urn:microsoft.com/office/officeart/2005/8/layout/cycle2"/>
    <dgm:cxn modelId="{A9BA7DED-D42F-4282-8E86-AD3AB55B9EA1}" srcId="{860205FC-D97D-461C-B3AD-6F141E75746A}" destId="{9066117E-BA0C-407C-8E1B-586B50C8EB7A}" srcOrd="1" destOrd="0" parTransId="{953BC74C-3637-4F90-AC03-560442796FEA}" sibTransId="{642B0412-F6EC-4E14-84A7-C5B231E74226}"/>
    <dgm:cxn modelId="{43B5A260-4FA1-4FFB-9F06-1B061666CAFD}" type="presOf" srcId="{A5269EDA-4892-4B10-8F4A-1DC64A927B00}" destId="{4A45C78D-8DC2-4772-B858-8F3C67BFD697}" srcOrd="1" destOrd="0" presId="urn:microsoft.com/office/officeart/2005/8/layout/cycle2"/>
    <dgm:cxn modelId="{AB219229-E983-4066-AA69-B678D2E65A20}" type="presOf" srcId="{860205FC-D97D-461C-B3AD-6F141E75746A}" destId="{ACDEAB77-D0A3-4F64-9BE7-100B435C2F77}" srcOrd="0" destOrd="0" presId="urn:microsoft.com/office/officeart/2005/8/layout/cycle2"/>
    <dgm:cxn modelId="{F8B10E66-A529-474E-9ABC-C7B9A5F1A7DD}" type="presOf" srcId="{642B0412-F6EC-4E14-84A7-C5B231E74226}" destId="{3E1A6DC7-5485-424E-91CD-4095226EA2E8}" srcOrd="0" destOrd="0" presId="urn:microsoft.com/office/officeart/2005/8/layout/cycle2"/>
    <dgm:cxn modelId="{623DA095-D10B-4AFA-923A-B9ADE08BBDC4}" type="presOf" srcId="{A5269EDA-4892-4B10-8F4A-1DC64A927B00}" destId="{2C9E2526-A0B3-4E37-9EBB-C732EFD623BD}" srcOrd="0" destOrd="0" presId="urn:microsoft.com/office/officeart/2005/8/layout/cycle2"/>
    <dgm:cxn modelId="{546DC760-4223-4FC7-9E47-AFA01783DF6A}" type="presOf" srcId="{642B0412-F6EC-4E14-84A7-C5B231E74226}" destId="{53024348-9B07-43AA-814D-743E7A58BAEE}" srcOrd="1" destOrd="0" presId="urn:microsoft.com/office/officeart/2005/8/layout/cycle2"/>
    <dgm:cxn modelId="{AF8332AC-30FE-4F42-902E-FB9BD04A8B2E}" srcId="{860205FC-D97D-461C-B3AD-6F141E75746A}" destId="{621986A3-79A4-4B77-AEDA-E4EBEADBCD4F}" srcOrd="0" destOrd="0" parTransId="{D91A9976-651A-4DC3-9A4F-64B200AC4C7E}" sibTransId="{EFC03041-A1A2-4FF1-84CF-FBF59381EB56}"/>
    <dgm:cxn modelId="{3B82D829-4F4D-44D8-AB7F-E5FCBACFD7B4}" type="presOf" srcId="{621986A3-79A4-4B77-AEDA-E4EBEADBCD4F}" destId="{54D21F81-7E90-4035-93FF-0F184C641801}" srcOrd="0" destOrd="0" presId="urn:microsoft.com/office/officeart/2005/8/layout/cycle2"/>
    <dgm:cxn modelId="{02AAA303-1F4D-4EE0-BD88-D845FC53AACF}" srcId="{860205FC-D97D-461C-B3AD-6F141E75746A}" destId="{3C957D4E-F51C-41BB-A4D5-55C4AEFD5D4B}" srcOrd="2" destOrd="0" parTransId="{5CEFCD68-4530-4600-B649-5AE9190BDE97}" sibTransId="{A5269EDA-4892-4B10-8F4A-1DC64A927B00}"/>
    <dgm:cxn modelId="{99AE0CEF-1943-40E3-80E3-19C52112087F}" type="presParOf" srcId="{ACDEAB77-D0A3-4F64-9BE7-100B435C2F77}" destId="{54D21F81-7E90-4035-93FF-0F184C641801}" srcOrd="0" destOrd="0" presId="urn:microsoft.com/office/officeart/2005/8/layout/cycle2"/>
    <dgm:cxn modelId="{0680DD32-A2A7-4AE0-BA4A-5E189A4C2E28}" type="presParOf" srcId="{ACDEAB77-D0A3-4F64-9BE7-100B435C2F77}" destId="{AC306896-7586-4E46-9EA8-DFFFED916D34}" srcOrd="1" destOrd="0" presId="urn:microsoft.com/office/officeart/2005/8/layout/cycle2"/>
    <dgm:cxn modelId="{AF9EC563-A2C4-43F6-9D19-8FA190822308}" type="presParOf" srcId="{AC306896-7586-4E46-9EA8-DFFFED916D34}" destId="{02816889-CD9E-41AA-BE42-2008F3A23009}" srcOrd="0" destOrd="0" presId="urn:microsoft.com/office/officeart/2005/8/layout/cycle2"/>
    <dgm:cxn modelId="{DE352C20-B8D9-4A43-B63D-B8C8742EB79B}" type="presParOf" srcId="{ACDEAB77-D0A3-4F64-9BE7-100B435C2F77}" destId="{1114987F-21D2-4327-AACF-3B34211884F7}" srcOrd="2" destOrd="0" presId="urn:microsoft.com/office/officeart/2005/8/layout/cycle2"/>
    <dgm:cxn modelId="{50E10B4E-3590-47CD-A566-DD008207FA30}" type="presParOf" srcId="{ACDEAB77-D0A3-4F64-9BE7-100B435C2F77}" destId="{3E1A6DC7-5485-424E-91CD-4095226EA2E8}" srcOrd="3" destOrd="0" presId="urn:microsoft.com/office/officeart/2005/8/layout/cycle2"/>
    <dgm:cxn modelId="{7091B188-22F9-4216-AA53-D47B736B1A46}" type="presParOf" srcId="{3E1A6DC7-5485-424E-91CD-4095226EA2E8}" destId="{53024348-9B07-43AA-814D-743E7A58BAEE}" srcOrd="0" destOrd="0" presId="urn:microsoft.com/office/officeart/2005/8/layout/cycle2"/>
    <dgm:cxn modelId="{43F40191-B1A8-4EFD-9EF9-513C63E292D4}" type="presParOf" srcId="{ACDEAB77-D0A3-4F64-9BE7-100B435C2F77}" destId="{2CE1AB55-488F-4872-85E6-5B2AC908BCCC}" srcOrd="4" destOrd="0" presId="urn:microsoft.com/office/officeart/2005/8/layout/cycle2"/>
    <dgm:cxn modelId="{AF93AC51-3072-4DAC-B2B0-E47465C527AD}" type="presParOf" srcId="{ACDEAB77-D0A3-4F64-9BE7-100B435C2F77}" destId="{2C9E2526-A0B3-4E37-9EBB-C732EFD623BD}" srcOrd="5" destOrd="0" presId="urn:microsoft.com/office/officeart/2005/8/layout/cycle2"/>
    <dgm:cxn modelId="{A6160006-697F-41FF-B409-9B376A64E420}" type="presParOf" srcId="{2C9E2526-A0B3-4E37-9EBB-C732EFD623BD}" destId="{4A45C78D-8DC2-4772-B858-8F3C67BFD697}" srcOrd="0" destOrd="0" presId="urn:microsoft.com/office/officeart/2005/8/layout/cycle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9006C4-49EA-4EF2-A0AC-A581040115FD}" type="doc">
      <dgm:prSet loTypeId="urn:microsoft.com/office/officeart/2005/8/layout/cycle2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0E0DC6EE-A52D-4F7E-BF3E-C17FE09D0754}">
      <dgm:prSet phldrT="[Κείμενο]" custT="1"/>
      <dgm:spPr/>
      <dgm:t>
        <a:bodyPr/>
        <a:lstStyle/>
        <a:p>
          <a:r>
            <a:rPr lang="el-GR" sz="1400" dirty="0" smtClean="0"/>
            <a:t>Στίχοι</a:t>
          </a:r>
          <a:endParaRPr lang="el-GR" sz="1400" dirty="0"/>
        </a:p>
      </dgm:t>
    </dgm:pt>
    <dgm:pt modelId="{93C3F568-4C9D-4995-A0B6-D2C87BF6C2FC}" type="parTrans" cxnId="{4571DA7D-E57C-4C15-9C14-6D53EEC45205}">
      <dgm:prSet/>
      <dgm:spPr/>
      <dgm:t>
        <a:bodyPr/>
        <a:lstStyle/>
        <a:p>
          <a:endParaRPr lang="el-GR"/>
        </a:p>
      </dgm:t>
    </dgm:pt>
    <dgm:pt modelId="{9899C3B5-6511-48CB-8EF0-892F35607205}" type="sibTrans" cxnId="{4571DA7D-E57C-4C15-9C14-6D53EEC45205}">
      <dgm:prSet/>
      <dgm:spPr/>
      <dgm:t>
        <a:bodyPr/>
        <a:lstStyle/>
        <a:p>
          <a:endParaRPr lang="el-GR"/>
        </a:p>
      </dgm:t>
    </dgm:pt>
    <dgm:pt modelId="{491196A1-F257-46DE-8392-35C09B9BB640}">
      <dgm:prSet phldrT="[Κείμενο]"/>
      <dgm:spPr/>
      <dgm:t>
        <a:bodyPr/>
        <a:lstStyle/>
        <a:p>
          <a:r>
            <a:rPr lang="el-GR" dirty="0" smtClean="0"/>
            <a:t>Στροφές</a:t>
          </a:r>
          <a:endParaRPr lang="el-GR" dirty="0"/>
        </a:p>
      </dgm:t>
    </dgm:pt>
    <dgm:pt modelId="{82F4BF6D-328F-49A8-834F-ED4B07BA76D4}" type="parTrans" cxnId="{C8ACF6D9-94DB-4F6B-B152-E879EBE7B69C}">
      <dgm:prSet/>
      <dgm:spPr/>
      <dgm:t>
        <a:bodyPr/>
        <a:lstStyle/>
        <a:p>
          <a:endParaRPr lang="el-GR"/>
        </a:p>
      </dgm:t>
    </dgm:pt>
    <dgm:pt modelId="{F6069603-B6A1-4DC2-B374-B3357EFBEB35}" type="sibTrans" cxnId="{C8ACF6D9-94DB-4F6B-B152-E879EBE7B69C}">
      <dgm:prSet/>
      <dgm:spPr/>
      <dgm:t>
        <a:bodyPr/>
        <a:lstStyle/>
        <a:p>
          <a:endParaRPr lang="el-GR"/>
        </a:p>
      </dgm:t>
    </dgm:pt>
    <dgm:pt modelId="{7895E3B0-95B1-4FBE-AE42-F42125B12214}">
      <dgm:prSet phldrT="[Κείμενο]"/>
      <dgm:spPr/>
      <dgm:t>
        <a:bodyPr/>
        <a:lstStyle/>
        <a:p>
          <a:r>
            <a:rPr lang="el-GR" dirty="0" smtClean="0"/>
            <a:t>Ομοιοκαταληξία</a:t>
          </a:r>
          <a:endParaRPr lang="el-GR" dirty="0"/>
        </a:p>
      </dgm:t>
    </dgm:pt>
    <dgm:pt modelId="{5D10435B-4728-4BFA-A798-A7B9A89B25EE}" type="parTrans" cxnId="{2DE28A7E-3314-4B48-9988-F701159879F7}">
      <dgm:prSet/>
      <dgm:spPr/>
      <dgm:t>
        <a:bodyPr/>
        <a:lstStyle/>
        <a:p>
          <a:endParaRPr lang="el-GR"/>
        </a:p>
      </dgm:t>
    </dgm:pt>
    <dgm:pt modelId="{FD039242-5B2C-42F3-B0D7-82014A38DA93}" type="sibTrans" cxnId="{2DE28A7E-3314-4B48-9988-F701159879F7}">
      <dgm:prSet/>
      <dgm:spPr/>
      <dgm:t>
        <a:bodyPr/>
        <a:lstStyle/>
        <a:p>
          <a:endParaRPr lang="el-GR"/>
        </a:p>
      </dgm:t>
    </dgm:pt>
    <dgm:pt modelId="{2F15C512-629B-4A2A-9D39-C47C2F10A369}">
      <dgm:prSet phldrT="[Κείμενο]"/>
      <dgm:spPr/>
      <dgm:t>
        <a:bodyPr/>
        <a:lstStyle/>
        <a:p>
          <a:r>
            <a:rPr lang="el-GR" dirty="0" smtClean="0"/>
            <a:t>Μέτρο</a:t>
          </a:r>
          <a:endParaRPr lang="el-GR" dirty="0"/>
        </a:p>
      </dgm:t>
    </dgm:pt>
    <dgm:pt modelId="{E684FC53-B3B6-4948-B597-C4858A3EFC7D}" type="parTrans" cxnId="{C217255E-A3EC-443D-B053-004EB9563E7F}">
      <dgm:prSet/>
      <dgm:spPr/>
      <dgm:t>
        <a:bodyPr/>
        <a:lstStyle/>
        <a:p>
          <a:endParaRPr lang="el-GR"/>
        </a:p>
      </dgm:t>
    </dgm:pt>
    <dgm:pt modelId="{79E512B6-D264-4AF0-8F1C-3235AEB3C7F1}" type="sibTrans" cxnId="{C217255E-A3EC-443D-B053-004EB9563E7F}">
      <dgm:prSet/>
      <dgm:spPr/>
      <dgm:t>
        <a:bodyPr/>
        <a:lstStyle/>
        <a:p>
          <a:endParaRPr lang="el-GR"/>
        </a:p>
      </dgm:t>
    </dgm:pt>
    <dgm:pt modelId="{16CBF13B-9C37-4739-B494-0C653359008C}">
      <dgm:prSet phldrT="[Κείμενο]"/>
      <dgm:spPr/>
      <dgm:t>
        <a:bodyPr/>
        <a:lstStyle/>
        <a:p>
          <a:r>
            <a:rPr lang="el-GR" dirty="0" smtClean="0"/>
            <a:t>Ρυθμός</a:t>
          </a:r>
          <a:endParaRPr lang="el-GR" dirty="0"/>
        </a:p>
      </dgm:t>
    </dgm:pt>
    <dgm:pt modelId="{36738BA1-B45E-4B88-9377-F7A28B5679B3}" type="sibTrans" cxnId="{18149D45-8270-491A-907D-876C6CE40F7B}">
      <dgm:prSet/>
      <dgm:spPr/>
      <dgm:t>
        <a:bodyPr/>
        <a:lstStyle/>
        <a:p>
          <a:endParaRPr lang="el-GR"/>
        </a:p>
      </dgm:t>
    </dgm:pt>
    <dgm:pt modelId="{A8596A85-4D73-42A1-8EB9-48B0FE1CA8A2}" type="parTrans" cxnId="{18149D45-8270-491A-907D-876C6CE40F7B}">
      <dgm:prSet/>
      <dgm:spPr/>
      <dgm:t>
        <a:bodyPr/>
        <a:lstStyle/>
        <a:p>
          <a:endParaRPr lang="el-GR"/>
        </a:p>
      </dgm:t>
    </dgm:pt>
    <dgm:pt modelId="{35B7C269-664E-4C0A-B360-0DEDDC13EE83}" type="pres">
      <dgm:prSet presAssocID="{239006C4-49EA-4EF2-A0AC-A581040115FD}" presName="cycle" presStyleCnt="0">
        <dgm:presLayoutVars>
          <dgm:dir/>
          <dgm:resizeHandles val="exact"/>
        </dgm:presLayoutVars>
      </dgm:prSet>
      <dgm:spPr/>
    </dgm:pt>
    <dgm:pt modelId="{D4CFD4BF-2375-4A4D-A925-19F3189458D6}" type="pres">
      <dgm:prSet presAssocID="{0E0DC6EE-A52D-4F7E-BF3E-C17FE09D0754}" presName="node" presStyleLbl="node1" presStyleIdx="0" presStyleCnt="5">
        <dgm:presLayoutVars>
          <dgm:bulletEnabled val="1"/>
        </dgm:presLayoutVars>
      </dgm:prSet>
      <dgm:spPr/>
    </dgm:pt>
    <dgm:pt modelId="{FE37FE93-EEEE-4C27-9707-AEA5F400D1CB}" type="pres">
      <dgm:prSet presAssocID="{9899C3B5-6511-48CB-8EF0-892F35607205}" presName="sibTrans" presStyleLbl="sibTrans2D1" presStyleIdx="0" presStyleCnt="5"/>
      <dgm:spPr/>
    </dgm:pt>
    <dgm:pt modelId="{7200B894-6166-451D-8EE2-CE9D32A863FA}" type="pres">
      <dgm:prSet presAssocID="{9899C3B5-6511-48CB-8EF0-892F35607205}" presName="connectorText" presStyleLbl="sibTrans2D1" presStyleIdx="0" presStyleCnt="5"/>
      <dgm:spPr/>
    </dgm:pt>
    <dgm:pt modelId="{67833EB6-33B2-4B41-81EF-8FA5BD1720C4}" type="pres">
      <dgm:prSet presAssocID="{491196A1-F257-46DE-8392-35C09B9BB640}" presName="node" presStyleLbl="node1" presStyleIdx="1" presStyleCnt="5">
        <dgm:presLayoutVars>
          <dgm:bulletEnabled val="1"/>
        </dgm:presLayoutVars>
      </dgm:prSet>
      <dgm:spPr/>
    </dgm:pt>
    <dgm:pt modelId="{0D720A34-F395-477E-9C24-24D9AFF2A62A}" type="pres">
      <dgm:prSet presAssocID="{F6069603-B6A1-4DC2-B374-B3357EFBEB35}" presName="sibTrans" presStyleLbl="sibTrans2D1" presStyleIdx="1" presStyleCnt="5"/>
      <dgm:spPr/>
    </dgm:pt>
    <dgm:pt modelId="{2DF4EF31-04F6-4402-853E-C433FE230161}" type="pres">
      <dgm:prSet presAssocID="{F6069603-B6A1-4DC2-B374-B3357EFBEB35}" presName="connectorText" presStyleLbl="sibTrans2D1" presStyleIdx="1" presStyleCnt="5"/>
      <dgm:spPr/>
    </dgm:pt>
    <dgm:pt modelId="{28ECEE07-956A-4B7B-A368-8AA84269D3E7}" type="pres">
      <dgm:prSet presAssocID="{7895E3B0-95B1-4FBE-AE42-F42125B12214}" presName="node" presStyleLbl="node1" presStyleIdx="2" presStyleCnt="5">
        <dgm:presLayoutVars>
          <dgm:bulletEnabled val="1"/>
        </dgm:presLayoutVars>
      </dgm:prSet>
      <dgm:spPr/>
    </dgm:pt>
    <dgm:pt modelId="{432BE395-B03C-4771-B1B1-46B916C7E7B2}" type="pres">
      <dgm:prSet presAssocID="{FD039242-5B2C-42F3-B0D7-82014A38DA93}" presName="sibTrans" presStyleLbl="sibTrans2D1" presStyleIdx="2" presStyleCnt="5"/>
      <dgm:spPr/>
    </dgm:pt>
    <dgm:pt modelId="{1B59D97C-5460-4455-B2D6-F3D4BC89D915}" type="pres">
      <dgm:prSet presAssocID="{FD039242-5B2C-42F3-B0D7-82014A38DA93}" presName="connectorText" presStyleLbl="sibTrans2D1" presStyleIdx="2" presStyleCnt="5"/>
      <dgm:spPr/>
    </dgm:pt>
    <dgm:pt modelId="{92BFF561-7249-40E6-B539-756C453F920D}" type="pres">
      <dgm:prSet presAssocID="{2F15C512-629B-4A2A-9D39-C47C2F10A369}" presName="node" presStyleLbl="node1" presStyleIdx="3" presStyleCnt="5">
        <dgm:presLayoutVars>
          <dgm:bulletEnabled val="1"/>
        </dgm:presLayoutVars>
      </dgm:prSet>
      <dgm:spPr/>
    </dgm:pt>
    <dgm:pt modelId="{BFF23993-49A6-4C83-AF58-1E51A926D68E}" type="pres">
      <dgm:prSet presAssocID="{79E512B6-D264-4AF0-8F1C-3235AEB3C7F1}" presName="sibTrans" presStyleLbl="sibTrans2D1" presStyleIdx="3" presStyleCnt="5"/>
      <dgm:spPr/>
    </dgm:pt>
    <dgm:pt modelId="{69B9F030-A3A7-4E51-965B-FDBD82D23E67}" type="pres">
      <dgm:prSet presAssocID="{79E512B6-D264-4AF0-8F1C-3235AEB3C7F1}" presName="connectorText" presStyleLbl="sibTrans2D1" presStyleIdx="3" presStyleCnt="5"/>
      <dgm:spPr/>
    </dgm:pt>
    <dgm:pt modelId="{0B899E60-2ADE-47CC-B94A-A5273BB62493}" type="pres">
      <dgm:prSet presAssocID="{16CBF13B-9C37-4739-B494-0C653359008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A40E7309-7C0F-4ECD-85E0-E3E1AA4E086C}" type="pres">
      <dgm:prSet presAssocID="{36738BA1-B45E-4B88-9377-F7A28B5679B3}" presName="sibTrans" presStyleLbl="sibTrans2D1" presStyleIdx="4" presStyleCnt="5"/>
      <dgm:spPr/>
    </dgm:pt>
    <dgm:pt modelId="{6372B4C6-C046-4EBD-B379-42B6112D7C8B}" type="pres">
      <dgm:prSet presAssocID="{36738BA1-B45E-4B88-9377-F7A28B5679B3}" presName="connectorText" presStyleLbl="sibTrans2D1" presStyleIdx="4" presStyleCnt="5"/>
      <dgm:spPr/>
    </dgm:pt>
  </dgm:ptLst>
  <dgm:cxnLst>
    <dgm:cxn modelId="{C217255E-A3EC-443D-B053-004EB9563E7F}" srcId="{239006C4-49EA-4EF2-A0AC-A581040115FD}" destId="{2F15C512-629B-4A2A-9D39-C47C2F10A369}" srcOrd="3" destOrd="0" parTransId="{E684FC53-B3B6-4948-B597-C4858A3EFC7D}" sibTransId="{79E512B6-D264-4AF0-8F1C-3235AEB3C7F1}"/>
    <dgm:cxn modelId="{18149D45-8270-491A-907D-876C6CE40F7B}" srcId="{239006C4-49EA-4EF2-A0AC-A581040115FD}" destId="{16CBF13B-9C37-4739-B494-0C653359008C}" srcOrd="4" destOrd="0" parTransId="{A8596A85-4D73-42A1-8EB9-48B0FE1CA8A2}" sibTransId="{36738BA1-B45E-4B88-9377-F7A28B5679B3}"/>
    <dgm:cxn modelId="{368DEC6F-FFA9-478D-9AAF-F3ACD693E89D}" type="presOf" srcId="{491196A1-F257-46DE-8392-35C09B9BB640}" destId="{67833EB6-33B2-4B41-81EF-8FA5BD1720C4}" srcOrd="0" destOrd="0" presId="urn:microsoft.com/office/officeart/2005/8/layout/cycle2"/>
    <dgm:cxn modelId="{52F8000F-0D08-4E06-ADE4-43B8094255CD}" type="presOf" srcId="{36738BA1-B45E-4B88-9377-F7A28B5679B3}" destId="{A40E7309-7C0F-4ECD-85E0-E3E1AA4E086C}" srcOrd="0" destOrd="0" presId="urn:microsoft.com/office/officeart/2005/8/layout/cycle2"/>
    <dgm:cxn modelId="{B3D22E00-109D-48FB-B632-3B295CF74C07}" type="presOf" srcId="{239006C4-49EA-4EF2-A0AC-A581040115FD}" destId="{35B7C269-664E-4C0A-B360-0DEDDC13EE83}" srcOrd="0" destOrd="0" presId="urn:microsoft.com/office/officeart/2005/8/layout/cycle2"/>
    <dgm:cxn modelId="{0DE712E0-984F-4329-BC85-2D32207DD9D1}" type="presOf" srcId="{79E512B6-D264-4AF0-8F1C-3235AEB3C7F1}" destId="{69B9F030-A3A7-4E51-965B-FDBD82D23E67}" srcOrd="1" destOrd="0" presId="urn:microsoft.com/office/officeart/2005/8/layout/cycle2"/>
    <dgm:cxn modelId="{8906D3F1-F889-4067-9780-85C79D036077}" type="presOf" srcId="{0E0DC6EE-A52D-4F7E-BF3E-C17FE09D0754}" destId="{D4CFD4BF-2375-4A4D-A925-19F3189458D6}" srcOrd="0" destOrd="0" presId="urn:microsoft.com/office/officeart/2005/8/layout/cycle2"/>
    <dgm:cxn modelId="{2DE28A7E-3314-4B48-9988-F701159879F7}" srcId="{239006C4-49EA-4EF2-A0AC-A581040115FD}" destId="{7895E3B0-95B1-4FBE-AE42-F42125B12214}" srcOrd="2" destOrd="0" parTransId="{5D10435B-4728-4BFA-A798-A7B9A89B25EE}" sibTransId="{FD039242-5B2C-42F3-B0D7-82014A38DA93}"/>
    <dgm:cxn modelId="{6835CCCA-F85D-4E7D-8D00-D00C2ED6AEB0}" type="presOf" srcId="{16CBF13B-9C37-4739-B494-0C653359008C}" destId="{0B899E60-2ADE-47CC-B94A-A5273BB62493}" srcOrd="0" destOrd="0" presId="urn:microsoft.com/office/officeart/2005/8/layout/cycle2"/>
    <dgm:cxn modelId="{49D4EFEB-1821-4927-B873-29C80614D4DB}" type="presOf" srcId="{7895E3B0-95B1-4FBE-AE42-F42125B12214}" destId="{28ECEE07-956A-4B7B-A368-8AA84269D3E7}" srcOrd="0" destOrd="0" presId="urn:microsoft.com/office/officeart/2005/8/layout/cycle2"/>
    <dgm:cxn modelId="{A80D2E05-7CED-40E6-BB2F-0ED07FCC75F4}" type="presOf" srcId="{9899C3B5-6511-48CB-8EF0-892F35607205}" destId="{FE37FE93-EEEE-4C27-9707-AEA5F400D1CB}" srcOrd="0" destOrd="0" presId="urn:microsoft.com/office/officeart/2005/8/layout/cycle2"/>
    <dgm:cxn modelId="{286B1E70-CF54-404A-91EC-D740C8E4B3B6}" type="presOf" srcId="{9899C3B5-6511-48CB-8EF0-892F35607205}" destId="{7200B894-6166-451D-8EE2-CE9D32A863FA}" srcOrd="1" destOrd="0" presId="urn:microsoft.com/office/officeart/2005/8/layout/cycle2"/>
    <dgm:cxn modelId="{D1543773-30AB-4D38-9D50-51FF8C8EF2B7}" type="presOf" srcId="{FD039242-5B2C-42F3-B0D7-82014A38DA93}" destId="{1B59D97C-5460-4455-B2D6-F3D4BC89D915}" srcOrd="1" destOrd="0" presId="urn:microsoft.com/office/officeart/2005/8/layout/cycle2"/>
    <dgm:cxn modelId="{5A04DEEA-B2A7-4BBB-8D77-1939985BBE61}" type="presOf" srcId="{F6069603-B6A1-4DC2-B374-B3357EFBEB35}" destId="{0D720A34-F395-477E-9C24-24D9AFF2A62A}" srcOrd="0" destOrd="0" presId="urn:microsoft.com/office/officeart/2005/8/layout/cycle2"/>
    <dgm:cxn modelId="{12687B54-D682-4231-8E52-DFA5F5AE156C}" type="presOf" srcId="{36738BA1-B45E-4B88-9377-F7A28B5679B3}" destId="{6372B4C6-C046-4EBD-B379-42B6112D7C8B}" srcOrd="1" destOrd="0" presId="urn:microsoft.com/office/officeart/2005/8/layout/cycle2"/>
    <dgm:cxn modelId="{4571DA7D-E57C-4C15-9C14-6D53EEC45205}" srcId="{239006C4-49EA-4EF2-A0AC-A581040115FD}" destId="{0E0DC6EE-A52D-4F7E-BF3E-C17FE09D0754}" srcOrd="0" destOrd="0" parTransId="{93C3F568-4C9D-4995-A0B6-D2C87BF6C2FC}" sibTransId="{9899C3B5-6511-48CB-8EF0-892F35607205}"/>
    <dgm:cxn modelId="{FA83E978-657C-4D19-A4BC-14D22C5F424E}" type="presOf" srcId="{FD039242-5B2C-42F3-B0D7-82014A38DA93}" destId="{432BE395-B03C-4771-B1B1-46B916C7E7B2}" srcOrd="0" destOrd="0" presId="urn:microsoft.com/office/officeart/2005/8/layout/cycle2"/>
    <dgm:cxn modelId="{C8ACF6D9-94DB-4F6B-B152-E879EBE7B69C}" srcId="{239006C4-49EA-4EF2-A0AC-A581040115FD}" destId="{491196A1-F257-46DE-8392-35C09B9BB640}" srcOrd="1" destOrd="0" parTransId="{82F4BF6D-328F-49A8-834F-ED4B07BA76D4}" sibTransId="{F6069603-B6A1-4DC2-B374-B3357EFBEB35}"/>
    <dgm:cxn modelId="{3CA10472-D602-4697-B080-E76CCEBD7D90}" type="presOf" srcId="{79E512B6-D264-4AF0-8F1C-3235AEB3C7F1}" destId="{BFF23993-49A6-4C83-AF58-1E51A926D68E}" srcOrd="0" destOrd="0" presId="urn:microsoft.com/office/officeart/2005/8/layout/cycle2"/>
    <dgm:cxn modelId="{61830EA8-8648-442E-B710-38B0C2FA311D}" type="presOf" srcId="{F6069603-B6A1-4DC2-B374-B3357EFBEB35}" destId="{2DF4EF31-04F6-4402-853E-C433FE230161}" srcOrd="1" destOrd="0" presId="urn:microsoft.com/office/officeart/2005/8/layout/cycle2"/>
    <dgm:cxn modelId="{8C28CBAD-C088-4ED6-B428-AE56BCBAD7C8}" type="presOf" srcId="{2F15C512-629B-4A2A-9D39-C47C2F10A369}" destId="{92BFF561-7249-40E6-B539-756C453F920D}" srcOrd="0" destOrd="0" presId="urn:microsoft.com/office/officeart/2005/8/layout/cycle2"/>
    <dgm:cxn modelId="{22144AD7-96DA-404E-AA37-3F3C97FEBAF6}" type="presParOf" srcId="{35B7C269-664E-4C0A-B360-0DEDDC13EE83}" destId="{D4CFD4BF-2375-4A4D-A925-19F3189458D6}" srcOrd="0" destOrd="0" presId="urn:microsoft.com/office/officeart/2005/8/layout/cycle2"/>
    <dgm:cxn modelId="{755A8602-5445-4E05-A9ED-2F145F56C806}" type="presParOf" srcId="{35B7C269-664E-4C0A-B360-0DEDDC13EE83}" destId="{FE37FE93-EEEE-4C27-9707-AEA5F400D1CB}" srcOrd="1" destOrd="0" presId="urn:microsoft.com/office/officeart/2005/8/layout/cycle2"/>
    <dgm:cxn modelId="{95D9E2D4-4CB9-431B-9CF2-883BD9343CEC}" type="presParOf" srcId="{FE37FE93-EEEE-4C27-9707-AEA5F400D1CB}" destId="{7200B894-6166-451D-8EE2-CE9D32A863FA}" srcOrd="0" destOrd="0" presId="urn:microsoft.com/office/officeart/2005/8/layout/cycle2"/>
    <dgm:cxn modelId="{3AF1066B-8B31-44C7-99A1-8AB3EFB4F3C1}" type="presParOf" srcId="{35B7C269-664E-4C0A-B360-0DEDDC13EE83}" destId="{67833EB6-33B2-4B41-81EF-8FA5BD1720C4}" srcOrd="2" destOrd="0" presId="urn:microsoft.com/office/officeart/2005/8/layout/cycle2"/>
    <dgm:cxn modelId="{F8780477-4E13-4A3C-871F-1B668850F52C}" type="presParOf" srcId="{35B7C269-664E-4C0A-B360-0DEDDC13EE83}" destId="{0D720A34-F395-477E-9C24-24D9AFF2A62A}" srcOrd="3" destOrd="0" presId="urn:microsoft.com/office/officeart/2005/8/layout/cycle2"/>
    <dgm:cxn modelId="{5F6306CF-DAFD-40C6-8C57-0BED968472E0}" type="presParOf" srcId="{0D720A34-F395-477E-9C24-24D9AFF2A62A}" destId="{2DF4EF31-04F6-4402-853E-C433FE230161}" srcOrd="0" destOrd="0" presId="urn:microsoft.com/office/officeart/2005/8/layout/cycle2"/>
    <dgm:cxn modelId="{2635A856-F88A-47BD-8430-07157E08E1E8}" type="presParOf" srcId="{35B7C269-664E-4C0A-B360-0DEDDC13EE83}" destId="{28ECEE07-956A-4B7B-A368-8AA84269D3E7}" srcOrd="4" destOrd="0" presId="urn:microsoft.com/office/officeart/2005/8/layout/cycle2"/>
    <dgm:cxn modelId="{2394C20D-D70C-40CA-B0B2-16F1A19B799B}" type="presParOf" srcId="{35B7C269-664E-4C0A-B360-0DEDDC13EE83}" destId="{432BE395-B03C-4771-B1B1-46B916C7E7B2}" srcOrd="5" destOrd="0" presId="urn:microsoft.com/office/officeart/2005/8/layout/cycle2"/>
    <dgm:cxn modelId="{37D1E070-94B6-4FB1-8A68-3B177E87DF2C}" type="presParOf" srcId="{432BE395-B03C-4771-B1B1-46B916C7E7B2}" destId="{1B59D97C-5460-4455-B2D6-F3D4BC89D915}" srcOrd="0" destOrd="0" presId="urn:microsoft.com/office/officeart/2005/8/layout/cycle2"/>
    <dgm:cxn modelId="{98CF2BB0-5768-4A18-8057-1BFE5FF55434}" type="presParOf" srcId="{35B7C269-664E-4C0A-B360-0DEDDC13EE83}" destId="{92BFF561-7249-40E6-B539-756C453F920D}" srcOrd="6" destOrd="0" presId="urn:microsoft.com/office/officeart/2005/8/layout/cycle2"/>
    <dgm:cxn modelId="{AD28D6E5-AC61-4954-82DA-457C1585A765}" type="presParOf" srcId="{35B7C269-664E-4C0A-B360-0DEDDC13EE83}" destId="{BFF23993-49A6-4C83-AF58-1E51A926D68E}" srcOrd="7" destOrd="0" presId="urn:microsoft.com/office/officeart/2005/8/layout/cycle2"/>
    <dgm:cxn modelId="{C9C276BC-6562-4716-A780-EC199F60EECD}" type="presParOf" srcId="{BFF23993-49A6-4C83-AF58-1E51A926D68E}" destId="{69B9F030-A3A7-4E51-965B-FDBD82D23E67}" srcOrd="0" destOrd="0" presId="urn:microsoft.com/office/officeart/2005/8/layout/cycle2"/>
    <dgm:cxn modelId="{BB9AFA6B-CCCE-4C05-8A48-BA80CC1732C1}" type="presParOf" srcId="{35B7C269-664E-4C0A-B360-0DEDDC13EE83}" destId="{0B899E60-2ADE-47CC-B94A-A5273BB62493}" srcOrd="8" destOrd="0" presId="urn:microsoft.com/office/officeart/2005/8/layout/cycle2"/>
    <dgm:cxn modelId="{D33ED850-848D-481C-9A83-637ECFB2A6CB}" type="presParOf" srcId="{35B7C269-664E-4C0A-B360-0DEDDC13EE83}" destId="{A40E7309-7C0F-4ECD-85E0-E3E1AA4E086C}" srcOrd="9" destOrd="0" presId="urn:microsoft.com/office/officeart/2005/8/layout/cycle2"/>
    <dgm:cxn modelId="{AF2DBEA9-A65B-42B4-9825-EC07233FEFE4}" type="presParOf" srcId="{A40E7309-7C0F-4ECD-85E0-E3E1AA4E086C}" destId="{6372B4C6-C046-4EBD-B379-42B6112D7C8B}" srcOrd="0" destOrd="0" presId="urn:microsoft.com/office/officeart/2005/8/layout/cycle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- Τίτλος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17" name="16 - Υπότιτλος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l-GR" smtClean="0"/>
              <a:t>Κάντε κλικ για να επεξεργαστείτε τον υπότιτλο του υποδείγματος</a:t>
            </a:r>
            <a:endParaRPr kumimoji="0" lang="en-US"/>
          </a:p>
        </p:txBody>
      </p:sp>
      <p:sp>
        <p:nvSpPr>
          <p:cNvPr id="30" name="29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8087D-53BC-4F52-8B08-27DE1A4AC9FA}" type="datetimeFigureOut">
              <a:rPr lang="el-GR" smtClean="0"/>
              <a:pPr/>
              <a:t>26/12/2013</a:t>
            </a:fld>
            <a:endParaRPr lang="el-GR"/>
          </a:p>
        </p:txBody>
      </p:sp>
      <p:sp>
        <p:nvSpPr>
          <p:cNvPr id="19" name="18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27" name="2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03811-FEFE-4218-BED4-8604B556896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8087D-53BC-4F52-8B08-27DE1A4AC9FA}" type="datetimeFigureOut">
              <a:rPr lang="el-GR" smtClean="0"/>
              <a:pPr/>
              <a:t>26/12/2013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03811-FEFE-4218-BED4-8604B556896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8087D-53BC-4F52-8B08-27DE1A4AC9FA}" type="datetimeFigureOut">
              <a:rPr lang="el-GR" smtClean="0"/>
              <a:pPr/>
              <a:t>26/12/2013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03811-FEFE-4218-BED4-8604B556896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8087D-53BC-4F52-8B08-27DE1A4AC9FA}" type="datetimeFigureOut">
              <a:rPr lang="el-GR" smtClean="0"/>
              <a:pPr/>
              <a:t>26/12/2013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03811-FEFE-4218-BED4-8604B556896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8087D-53BC-4F52-8B08-27DE1A4AC9FA}" type="datetimeFigureOut">
              <a:rPr lang="el-GR" smtClean="0"/>
              <a:pPr/>
              <a:t>26/12/2013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03811-FEFE-4218-BED4-8604B556896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8087D-53BC-4F52-8B08-27DE1A4AC9FA}" type="datetimeFigureOut">
              <a:rPr lang="el-GR" smtClean="0"/>
              <a:pPr/>
              <a:t>26/12/2013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03811-FEFE-4218-BED4-8604B556896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8087D-53BC-4F52-8B08-27DE1A4AC9FA}" type="datetimeFigureOut">
              <a:rPr lang="el-GR" smtClean="0"/>
              <a:pPr/>
              <a:t>26/12/2013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03811-FEFE-4218-BED4-8604B556896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8087D-53BC-4F52-8B08-27DE1A4AC9FA}" type="datetimeFigureOut">
              <a:rPr lang="el-GR" smtClean="0"/>
              <a:pPr/>
              <a:t>26/12/2013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03811-FEFE-4218-BED4-8604B556896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8087D-53BC-4F52-8B08-27DE1A4AC9FA}" type="datetimeFigureOut">
              <a:rPr lang="el-GR" smtClean="0"/>
              <a:pPr/>
              <a:t>26/12/2013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03811-FEFE-4218-BED4-8604B556896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8087D-53BC-4F52-8B08-27DE1A4AC9FA}" type="datetimeFigureOut">
              <a:rPr lang="el-GR" smtClean="0"/>
              <a:pPr/>
              <a:t>26/12/2013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03811-FEFE-4218-BED4-8604B556896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- Ψαλίδισμα και στρογγύλεμα μίας γωνίας του ορθογωνίου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- Ορθογώνιο τρίγωνο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8087D-53BC-4F52-8B08-27DE1A4AC9FA}" type="datetimeFigureOut">
              <a:rPr lang="el-GR" smtClean="0"/>
              <a:pPr/>
              <a:t>26/12/2013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2D03811-FEFE-4218-BED4-8604B5568967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l-GR" smtClean="0"/>
              <a:t>Κάντε κλικ στο εικονίδιο για να προσθέσετε μια εικόνα</a:t>
            </a:r>
            <a:endParaRPr kumimoji="0" lang="en-US" dirty="0"/>
          </a:p>
        </p:txBody>
      </p:sp>
      <p:sp>
        <p:nvSpPr>
          <p:cNvPr id="10" name="9 - Ελεύθερη σχεδίαση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- Ελεύθερη σχεδίαση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Ελεύθερη σχεδίαση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- Ελεύθερη σχεδίαση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- Θέση τίτλου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0" name="29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10" name="9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2A8087D-53BC-4F52-8B08-27DE1A4AC9FA}" type="datetimeFigureOut">
              <a:rPr lang="el-GR" smtClean="0"/>
              <a:pPr/>
              <a:t>26/12/2013</a:t>
            </a:fld>
            <a:endParaRPr lang="el-GR"/>
          </a:p>
        </p:txBody>
      </p:sp>
      <p:sp>
        <p:nvSpPr>
          <p:cNvPr id="22" name="21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18" name="17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2D03811-FEFE-4218-BED4-8604B5568967}" type="slidenum">
              <a:rPr lang="el-GR" smtClean="0"/>
              <a:pPr/>
              <a:t>‹#›</a:t>
            </a:fld>
            <a:endParaRPr lang="el-GR"/>
          </a:p>
        </p:txBody>
      </p:sp>
      <p:grpSp>
        <p:nvGrpSpPr>
          <p:cNvPr id="2" name="1 - Ομάδα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- Ελεύθερη σχεδίαση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- Ελεύθερη σχεδίαση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571472" y="2500306"/>
            <a:ext cx="7772400" cy="1829761"/>
          </a:xfrm>
        </p:spPr>
        <p:txBody>
          <a:bodyPr/>
          <a:lstStyle/>
          <a:p>
            <a:pPr lvl="0"/>
            <a:r>
              <a:rPr lang="el-GR" dirty="0" smtClean="0">
                <a:solidFill>
                  <a:schemeClr val="tx1"/>
                </a:solidFill>
              </a:rPr>
              <a:t>Παιχνίδια με τις λέξεις</a:t>
            </a:r>
            <a:br>
              <a:rPr lang="el-GR" dirty="0" smtClean="0">
                <a:solidFill>
                  <a:schemeClr val="tx1"/>
                </a:solidFill>
              </a:rPr>
            </a:br>
            <a:endParaRPr lang="el-G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704088"/>
            <a:ext cx="8401080" cy="653210"/>
          </a:xfrm>
        </p:spPr>
        <p:txBody>
          <a:bodyPr>
            <a:noAutofit/>
          </a:bodyPr>
          <a:lstStyle/>
          <a:p>
            <a:pPr algn="ctr"/>
            <a:r>
              <a:rPr lang="el-GR" sz="3200" dirty="0" smtClean="0"/>
              <a:t>Πώς φτιάχνει παιχνίδια με τις λέξεις η ποιήτρια;</a:t>
            </a:r>
            <a:endParaRPr lang="el-GR" sz="3200" dirty="0"/>
          </a:p>
        </p:txBody>
      </p:sp>
      <p:graphicFrame>
        <p:nvGraphicFramePr>
          <p:cNvPr id="4" name="3 - Θέση περιεχομένου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29642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el-GR" dirty="0" smtClean="0"/>
              <a:t>Χαρακτηριστικά του ποιήματος</a:t>
            </a:r>
            <a:endParaRPr lang="el-GR" dirty="0"/>
          </a:p>
        </p:txBody>
      </p:sp>
      <p:graphicFrame>
        <p:nvGraphicFramePr>
          <p:cNvPr id="7" name="6 - Διάγραμμα"/>
          <p:cNvGraphicFramePr/>
          <p:nvPr/>
        </p:nvGraphicFramePr>
        <p:xfrm>
          <a:off x="857224" y="1500174"/>
          <a:ext cx="7500990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mg1_02_0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71546"/>
            <a:ext cx="3000396" cy="2169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770" name="AutoShape 2" descr="data:image/jpeg;base64,/9j/4AAQSkZJRgABAQAAAQABAAD/2wCEAAkGBxQSEhUTExQWFhUXGSEaFxcYGCIgIRwgISEfHSIcHhscIiggHBwmHBwfITEiJSkrLi4uIB8zOjMsOCgvLisBCgoKDgwOGxAQGiwkHyQsLCw0LCwsLCwsLCwsNDc0NCwsLCwsLCwsLCwsLCw0LCwsLCwsLCw0LCwsLCwsNDQsNP/AABEIARsAsgMBIgACEQEDEQH/xAAbAAADAQEBAQEAAAAAAAAAAAAAAwQFAgEGB//EADoQAAICAQMCBQIEBAUFAAMBAAECAxESAAQhEzEFIjJBUSNhFEJSgTNicZEGcqGxshVDU3OCJGPDNP/EABYBAQEBAAAAAAAAAAAAAAAAAAABAv/EABgRAQEBAQEAAAAAAAAAAAAAAAABQTER/9oADAMBAAIRAxEAPwD9x1n76NTKmSq1RyEWL949aGoN5l1o8VVrje8mI94/hToMjwV3doBKu3YS7cy+SErRHT45drH1D/Yan8T38e12u3KpCXZAacKLVEzarI8xACD4Z1JBAI1rbZxceCbexH9KpiT0/LZXycrwnP8ATS/DslihkMcIIiVFZpSOGx8vo/MwXj3NatFKbeF3jZUjKtGzAhRRBKEH+2ovCtysk0iNFEEORgITlhG3Tkyvg09EEVauv9TTDHJG0aJFEqrGwVRIaAtOB9PgD41xs3UlUiXbloBiFWckxjtRASx27H4+2oIfGN0m32sJRIOo+Kp1QAppS7AnirVSAb9RXv2OhCsE34eWNEKSLmpxHIZbB/sdebXIJFI0cIKxhQxlIoNjY9HuVX+w1705EaJViiUAsQBI1c2T/wBv5Ogh8Md2aEuu3KShzisJBWuR5i5B+/H9tMZRnHDGkQZzM5d48gFRwCKBW2JkFc9g2q9v/wBvBIOMhHUxP2avJz99S7mRRGDOIFUSPizzlKbJ/S2AINZDg3V6BmxVJFjLRx5LM8bYqKJTqLYvsDV1ZrtZq9cbbcq26aMxRCLlI2wFl0AZxfYimoCrBiku+KdA5xg6KQdPI4YSkqfK/YhK+efnXccXmCCKDKNuqFEptWfPz1hYyt+T3tvvoJplWPbsUjjMrSukeSWMmlZVJAolVvIgEHEHTNsI5U279NAS5DriPKwSQMv/AMuCP20tJ8EWSYQKEmkKNJMVAYtIvBKVeJYf0J0yNyek0SQlGlZgUlJBJWQk2Erk2TXveglg3BZhJ0oOkZ2gw6fnGLNHnldG2TLHEeU3fHPXiz9GNWigjkYzlSpUWVt2YL/Pipxvgmh72O028fXoJB1w5lK/iWyDFQpfHG/RS9qrjtp0u4wXOYQKqyMQzzFQGth3KVdEjQK2MkU8ayKkRUzUjKooqDwf3Gkt4nCN8NtjBj6KoZ9XHq1X6On716iBen7dh01O3TbmNpcrjltSxYljYSrLE3971SYuel0oLy6uPVN2GyzrC/XXP7aCXfBYxJhHFk06RqXXyrkEGRAomr7WLNCxd6926hxKkkcReKdELIlBr6UgOJJK8PRFntfvQ83nKTddYRH1FLFp2UA4pXmwH5qr71rqH+HlCsJR5Vcss7MCxdbIOBHfvWg4nZl3I24hiOdPG/T4Ea4iQNzy4YgAih9ReDg16uwjCtMFAA6g4Ar8iamm3FOHZYAy/TyMxFFyhw9HdiEodz5dUeHFrlyAB6g4BsehPcgf7aC3Ro0aA1LJ/HT/ANb/AO8eqtZ+92ySTRh0VqjeslBrmP50GN/g3waXaBVkGecKZOSuUbIoXo8VcQslKuj1CTbWbZdq0mzgVBZB27d64SSN2PPwqk6T4PhM7KdrEhi8k1oP4nBxQ15lwIfL4dPfIKifbrFtYHjhgN9FGzjv+I0cd2K7ZX969tLw1vblCZAAaJjcAj25TnWV4bspL2ymHpDbqVZslIfy4YpRywJpzkFNqnB9qx4XF1Iw0UV4NdRgC7TsOdZ/gOE/LRQAUfKNuRVNXrbyt+2gu3W3aTaKiC2Kx8f0Kk9/sNW7j+JF/wDX+2sXebVY9skkcMFhUvOMG7xX2r5vVjeGRBosooSfNljGADx7A3/voM3wTwSWCWGlAip3cX6JDwaHur3ka7MGPOfFHiu1ldYGiElx7iRm6fTyAKzJY63kPLgf0J0nYSI428j7eAR7n+GAoyS0aRcrFNaKbr0mh5hyGyQRr0444IS8kkgydBShSxJoC2PAAFjvd8aDTiLYwZBw2RvqYZeh+/T8l/5eNZWx8M3Cbn8ScKldxIgHKoQBGxbMhiojQYhRXUkPPu7ZQRSrExgiVuq6MAoItOoho1ypK2PtWo/Dp0kmw6EDDqyxsFj80YjLgOx7EMUArjlx3o6CrxKF32rpHGXZpXAIKgp9Vj1FyZRktWvPetaJkLdAsrIczavjfokHOBK89+D7/trF30sG1hEjbdGBnkUhYgzVlKQFUCybUAD76r22zjdNu7wwAu2VRqGWijkANXm4rkcH20C4/D5aSHp1huDN18lojMuaF55spwYUBTPyRQN023ZzEVF4bhmb7CpBf9yNRq0J3Rh/Dw9P0B8RfVCiQpVdukcr+zD206XYxLEzLFECHPJhz/MR6V5OgZt9uyKQwq9wWH9CxIP9tQv4buPxX4oYfxAnTx85hrCupnjWZ69Y3wB341QmxiaONmiiJLjkQ4e/6X5GoI97F1nibbQqeqFjOI86WFZu3DKxojtTIb5oBf4ts3lSRI+G/EwtfHAR4XY+bjhVJrVS7ERIfMzs8quzNVklkHZQAAAAOB7WbJJ1n7qOGIsF28TvJN00BUKL6QfzNiaFK3YHmh76R4RJHuIVL7aFJKhchQGWpCrCmKg33BBHH3BBIdy+DyjeNugM1EoxiJWsWjSNplvkSrRHJ9GYAt7O7tPXN/nH/BNY+4eFd0sP4aIxkAPJgPK75FF7VVIb+7x/PGr4dCqGVVUKOoOAKHoT2Ggt0aNGgNQ7piJkIAP03uzXvH9jq7Wd4lthK3Ta8XhlU18Exg/76DrboUZyqIDI2T/UJtsVXtXHlVeB/X31Jto89tCJETELEwuQjlSrr7fqUce/bUfgfg8yzySTlKWXJcVrqEwQx5+o4r5WGJs370BfJ2xY7N2hM8a7dgVAUhWKoQ1OQCSqtGD3GfsCx0pGy7ydVPIvof8AP90/l0jYbLpEdMGiDSncOy0TZpTY9/btrnwSJkTbq4IYQkFSbI5j4v3rtfvWo/8ADvh8kc8jvHSS5NELvojKzGee7k9Xy8A5KTSJYXIpbbosiJhil3IR2ojmvkDTdw8nUi8i/m/P9v8ALrO3G2LNs2MRljVGDLSkKxRcZCGI5ADIKs/UPtem+Bwske2VlKEZ1GauMGysflJHkWl4NcaDvZ7ONXBRULLeK9dmCX3wQ2qcccAUCR2NaPwvUVGdR9KV3UiZlo5MOcQLFEijwQSPfSfDPDGT8MemFKh8zxYscWR3s6PFNk88SwhFaNpXM2XbFWYheOTb4/sG0FEG1MKwxonlVzWUrMeVcm2YFibPck6ftD07jRUBLMxXqkm2Yuxoi/UxOk+G9XpbcT/xVYq5/UVV1zFez1mB3F886Z4TssGlZkAZpWYGhZBqjegRAtoGdU8k0jKTIRTZyD454J769j2/S6KxooTqswHUJHmSRjVjhbJoDgdhQ1J4jtmeKPFS2O6dmoKaGUovFuDyRpvgu2aOKBHUqetKaNXTdZgSASFsEHEcDsKqgFS7IUB014lMgPVN5ksSbq/dhXauKrjXoRnQqRQzblZWU+o+6gHWJs/B5o54nCfTfdTSygsPIanCSAe4dGQEDsQprltaPjWykmgwiYo/XU5gAlQJQSwDcWACRd8+x7aQp7qyqqqLqQeqVmN/FsCf20S+GKzKTChZJDMv1DYcggt27USK7aT4TtjFt4omjCMkgDUbDm7MoJJY5k5nIlrJsk8mZ9luPxf4oItZiLG/N0PSffGuqer84iqvjQXiPqdZJIo3UyC1ZrB8qVwVo864h2YghWKGGNEVkAVW+GUc+Xk1XJ5OufEds8gYJ3G5ja+OAOmSaPHA11tNs8ay58ltwjBqAyH0hdDtyCP20CNx4VE0jZDzPIkrL+JcW6YYHAccdNOK9hrV2BOU1gA9Qdjf5E+w1j7rwpi07dMFm3kEiniyi/h8mv4GD8d+P6a2tp65v84/4JoKtGjRoDUO6hDTR3/439yPeP41dqDdylZo6Rn8j+nH5j/URoMX/DPiqbrDyJ54hKenMz4E4+STgYt5uPnF+1a73E6bfaQOIzIzKgCB2FgJm54vkRqxA9yAOL1qbAGGKOJIJcI1CLbITSihZz54GpPDBabeQwykpCFXzJVMEs1n38o5+L+ToK/wkZkQiyCjEHI/KffUvhoZ5ZUeNFWJgtrK5JJVXHBAoU1d/bXe0uIxRpDLikbKoLITQKAC8/YcaogJRpGEEtyMGbzJ3ChePP8ACjQQbp1h20bLGZJGCqkYcgsasgH7IGb9tVdCJ2hdPMrgspDHkFbBHPxrjaWywOYZSY08vmSrKgZVn3qwD8M3zrmEGIwxpDKFXLEFk4FXQ8/Ydh9gNBz4aTJLLG8ap0zVCVySCfI3YCmUX34Njmr1Nv8Acpt0i4QdSd0yklKKv8V7vnnyVX31XsNqYXdlTcEOzOys0RBZve8sjQoCzwAB2A17CC+DGGUmOV3WmTuTInPn58rnQc7MJMkEmBXJjxmxHpcWp4tTVg0LBB15tt1G+5eDpkBR5XzbzMoUute2IkSjZs5ihjzXud02UX0ZPWfdP0P/AD6gg8LxdGw3JwkeVVLxVk+eXvZB6jcE0OPgUHO5lj2+3edlJjjkkMpya1QSPk4H5sR5iO5ANWaBpjgDjbsyFCzk45k0CkhAJBrKqurF3RPc8Qr1UAeCQhZnerSiRI5FjPmmpv6qD7a9jHSEEaQyhVc4gsnAwkpR5+wHAHsABoE7LdrJO8VRjF2Sus2ZoXeNV/r211vJEhVaW2eV1GUhVRWblmbkgBVPYGyQOLsPg27I5dV3ADMWKZRYknv75ffvrx06q8wygrIzIysgKtbCwc/gkEGwQSDYOgTtZEmUHGmSVVbFyy8hXBVuLBR1PYd69tQf9cXpk9A5/iugF6p9OePVv4xs1XqGN++tML0lULDLZlDMzMhLMe5Jz78AfAAAFAAaT/0aPLL8PNfzmn/l6/bOv4n+nGgpO3VROwC+V7t5GVQAiEktzQAs6RsR1tusrxdPJ1xGbG1zXFiGAKlh5sSLFi6Nge7mEzrNG0UwUyqTi0Y9IQgG2IIsCwbBHB4sae7uiAFJn86G3MV+tePKwH+mggn8TRXIwBRXwP1SHPmwZwlUVVrB8wJCsR7A7fh8YVpQO3UHv/InzrPk2ILljDPiXDtHmmBcVTVnxyoNAgEiyCSTq/w5yTKSpX6g4NX6E/SSP9dBbo0aNAawf8WRM8MyopZ22k4VR3JIQAD7k63tQ7qINNHd/wAN+zEe8f6SNBgeF7KX8VCXVwm3DwITdFaBEl3zkvTWzzkj/PN+5iZtltwgJOW2ND4EsRY/0Cgk/YHXfhUjSvKroU6TYMV3EjW2KPwCF8uLjn5B499QyeJQ7aHbCTqXJEMAJWtnAQLGoLAFmL0OQBRJoAkKR9C/8VP8j/7pr5v/AAvspY5QZ0LFkIifEgRAMbiKknEsMX6n5yCDQVAdlNrbx5ZqxjYkCVzRtOLsXqXw3epM5jCyB0vrAyt9JgaCnnkt6l+VpuMlsE7uBT+HaaMywCIgqEMgDnDFjGAS3lDAGjVn51T4TE6rCJLBylKgmyqEsUUnnlYyqnk9u576Tup02+2jfGVyQoVFka28uRrzckIrNX8p1ZJt0LxEM5BsgiR+RXcebQT+G+GlNxJeXSj5gU9lMll6PvR4H6QzKODWl+ObETbKdemJGqUxgqGOVuAVvs3Ptpux3SySvDhKrR31Llel58lG/NmvmFdgCDR41Nvt2m3RCT/EmdAZNw0aj+I9lufZK7dyNBsNAsfRRFVFDmlUAAeR+wHA1i+CeCMJTMwRCJ524jp3DPIFDvfmjpgwFeyfHN8UayLA93k12k7uvofs1ix961Pt98rMvkkEbyNEj9ZrLLlZK3wpwbE2b44FjQL8Thkl2/RjTPqzuslkqojEjs4ZgCQGC9PgE+f9w/wppeltlmBEiSFGJ5yxSRQ4NCwwAa69/Y8a8JWHbvJUjESOFUSsMmMrKqAlqBZiFs+50xVSVdtIpkp2yFyPYuNzXq4OgPC/DVE+5maJczN5JCgyx6Ua+VquryH99ceLrI8BiiXJpZShskKEyJfJgCVBQMoNepl+de7eQtuHhKFQnNncPkykcOq1RGXlPmsEfcX5u2EMeQyJMuADTOotnxstZoc/Gg88KEiwRxzLTxSiPuSGUHyMGIBa0K2a9WXxqDabat9MzxrZmBRjtHZq6Ua2u4HkUZA9xxR+dXbaRZo1cZAibA1MzC1YqcWvkWO9A/IBBGmvuYxuRt6k5W8+q1ZckR+q8iqs39F+40C/FNr1VZCmancxllIsUOmTYPtWvdjtBEsyqgRPxCFFC0K+lyAOKu+3vevJZEiL2JWZpcERZGtj0w1C3A9KsbJHA0rYbxNzCrhZo2PSco8jWA5UqbVyCDzzfse1aCfdbMl5Lic7kzBopgpoJkpFS9kRUsNGSC1P5Wz830G09c3+cf8ABNZk29RZuhjJ1SVwXqv50PqkBvhUpg3wcB+db0fD0CtMBf8AEHck/kT3POgs0aNGgNQ7qQrNHSs3kftXzH8kau1LJ/HT/wBb/wC8egn2idNpWEUtyvm1lODgkfHm7UgPN83rPg2azQwGSGRgIOnjaUVdUu/NfZeKrudI/wADLUUeQAk6K53G6vdC82fgtff766oY7frBzD+HGOAcjOheQTm8axPzlXNaDR27MjRKVmcrGwycpk1FOSQwBP7DTdsuDyMIpblYM1lKBCqnHm7Ug/e9K8ID1D1Msum/q9VZJjl/PjV/e9Zv+Hl3AOz6t4/hWvhgQ30K6mR9fq70fV99BSuzWZdu0sDuI08qMIytsAM6JvILag32du98d7SLoCCJIpMEDKgJTha4UUw4UUo+wHfUXjkW5aLajanFyDbG6A6Te9EBiaAZgQCQaasTp+HlcdtgrouJAWS8hQqmyJJa+5JNnmz30Ctn4esUnVWObM5dRiY/qWbGfPOPZarEWBxxriTbmZUNTxtHM7qydK7PUSiHyFU59vjUvg0s/wCJ6siMI9zlVsxww5itCPpZRBi1/mxHc6R4vJJHPt5kWV1iG4Z0QEhgZYlogcFgrM4HfymvfQbRkdekCsrkOfM3Ts+V/wBJA/sBqLb+ElHRr3JVJXlCHoY3JdjgA4gs5HN25snivf8AD0EkccaylmfryFma+SeoSRf5bPHtVai2Ow3I3PSb+HGkB6mbHII854BWs28gcXwK5PGg0tumaoTHL9OeRwAUonOQANbcgFr/AKgH216idIxqsctGZ3olOC6yMQPN2yYkA9u3xqXfhsE7mPrS50GIvN8c1TzFO9+143xp/hIfGLLKus3Tzu8cHqw3mAu6B5C46Dvb7JkneYHcEyEFkPRqgKVQazCjlgMu5Y+5vp4+qmLxSECXP8nJV7ANt2sayttKRKCer1zvHQtjJh07YqvbHp9HACuOpz3s6u8a28kiRrEzI34gkMt8VmRkB3TIAEHuDXvoLd3OQEAhcAOtDyf29WkPsQbPTmDGYTZXHeQpa71jgvTPviTzZvSfB5neLKRHRjuGtH7inIoH3XjgjgiiO+ptmP8A82fMD+MMC0bk10ovS/oC5X9ry99Be0Yl6qvDIakBBDKCpwXkMHBBonkHsSPfStnsl20KxxxS0DGCzsrM2JRRZL/A7CgPYDXfijydOdYgTJJII1rjHJUBe6NYrbX9tc+Es4g6UikNDMsfJJtc1ZCHI8/02UFv1Bh3B0FrrcqTdKXJEZALSqcoTfmu7jFc/Om+HuS0pKlfqDg1+hPgka+f3CzDduzhzthOgxUNeRjiCua9UKvwQOAxybhTX0W09c3+cf8ABNBVo0aNAag3cWU0fmZfI/pP3j1fqHcyhZo7v0P2Un3j+AdBm+C+IjcYV10zjEqZMhtTXfAnE8jg1fNXRriHcpDDt+pJKqNEPPYxBVA2J9wSuRHFeUi7IB88C8Jj2xQgucIukMYGXIeXzPQ87+UUeKtuPMdNSNJtrBG3UAHRfiNjzGySAensSgGhpr8BZWMy/RdypIyHoOJri/bvqbaeLxyHbANODuQxAJXyFQSVf4awVoXyD8Xq7fSrI2B6gDRSLfTf3wH6dQ7PwiKOQSBpSVfMDpNQ8joVHl7F5HkPvbH2rQd7ncLt9skrNM3lUYoQWPHNA1eKgsfelNX21ZNtbeKpHIOVHIfH9NSfhopl27SdQiNLChHAyKhc7Auwpde9U7a72YSAQRL1CsYZVuN7xApR6eaWhfvV6DvabhZJpYQ8wMdeYkU198T74ng8cHXkJCYKZJLkkkAOQoUXbn9hpGx8KhieORTL1FzzYo/n6hyexVLlIFfiuVHtpnRilwLqzCOSRgpiYg2XXm1++gZEBKInV5aMjDkj8okX2+40rb74MU//ANAjkbGOUlcWPJHYlgGo0SADx8i27cJCsMah6EjEfSYdxI1ABewutL2+yVSi5ymKJso4+k3HcAEheVW/KOOwsmtByXEO3eQtK1SOAqkWzGVlVVuhkzEAWQLOnYLINvIkshV2yU37GNyD2+NIEMcyKH6uKTyPiqOMjnIBZAvgnLj3A+NdbWNIBDGvUKiVioMb+UMsjYgkcgE0PgUPbQeQ+Io83QRp2cMweitIo4zc+ys3lUepjdClYjuZuko5mcvKyKqso5tj3ahVKdLi8NiSXrJ1FkMjO5ETecMACj+XkeVSD3BVfawabR8CeoMJWcVG/PrWvT/NoExN1UVrmQibAqzLYKsQfTY/10w7hfxH4fObLDLKxjf6L750C1V250WkYodQ5TZ8xt+Y3Xp1O3hURfq3L1et1c8H+MMcaxrpfTurok99B5vtyu2WWV3mKiZVONEjIRjIj9K3ZrmgeDqhqkDYvJ5JUQ2RzyjWK9qYaGKSFweoKmV+I2/KENen7aTstrHtoiidQqZlYAxt5RkgCDy+lQAB9gBoO5d6qyGEtP1M1VVtfOGF9Rf5Fp7uj5G4NrloeHpi0osn6g5Pf0JpMioZ0n+pkkbxgdJuzmNjzjf/AGx/fT/D5AzTEX/EHcEfkT2POgs0aNGgNSTGpkJ7dN/949V6h3UZaaOnZfI/pr5j/UDoMzwDcSdQmQuRuVM8Ya/JRAwo+j6bRHH9QlPudQeKSbkRbUba7O3bKjRoCKygIKGarCZ0oJs8Ag6fhXiS7gjpSzEdNXZsY6XMBlRjj/EKnLEXQomslte13BSKBA87uYlbCNY+FAAsllAAs0BdnmgaNBobBkPQMZZk6RxLFixH06yL+Yt85c3351jf4d3G4Ztn1RSnasSeozFm+hRkVkADcn3Y8trTgHUaJ0nkKtGxBxQcWnsUsH5BFjRst0JZJY1mlyiIDWqUbsWpw5AZWQ/zKw9tBF4lE7rs1TI3eQEzxA1Gat4+e/seNaO1hdBt1kbJ1Uhm72ceeTyf6nvqRN2sX4aN5pQZlpPKlWFBonDy3YAvuSB3ItsRMvQkWWSnBIsJfb/JoE+FyIdy4DoT5qA3skh7+8DeReL7E49ho3UPUaBC0gUyy5YSOl11KsoQav2JrVO13IkllhWaXKKsrVKOQvynDmux+DqfcTtBA0pad1VpC2AisAMxLecC+3tZ+2gZ4RfSgDFiRLILYkmh1QLLEk8Ack6y/D97csR6zGV9zLHIhkJTBc6AS8BQ6VFQGNi+7a2TE7dIl5UJc+VhFY8r/pUj/U6n2/iObhM9woaR40ciLFnjyyUUCw/hubYAHH+mg93zsNjuihIYLuCpW7Bykoiubv41obj1Qf5//wCb6zhJ0YHlaWWleThVQliZGAVRhyzMQAPckacy5/h3Wd2V2yU0nIMbkEeT40GZDM2akSSHdGch4izYiPMgnp+hUEXKyULIXkliDb41ulj2zlrsyFUAkaO2LGgZFIKLfJPsAeD20R+IXII89wAZDEshWLEuoLFeAWHCtyVA478i3JaYgyy+eVkFBO/mPPk+FOgV4XEq7eJVmM/1AWkzL2xJJoszEKCaCkmgALPfXXh+3y3O5dml8kihB1HCV0oz/DDYHzFj2769e3AIlk8suBsJ3U0fyaX/ANQ+q0ZfcALIIjJUWOZVWA7ZchgLxq/fQ4X43uMI5CXKKdxGsjKaIQiMNR7ixwSOQLIoi9e+GS2s6By6R7lUjLMWIA6RILMSxqQuAW5r7VrueUwiVzJM31UQKojss/TRR5lA9TDuRrpZDKhPUlUrKqujCO1OSGjipHYg8EjkaDP3/jGO9vq0sTpAYcuW6gBZwl+bFnh81eULMPc6+h2nrm/zj/gmkOSJVi60uTozjhKpCgP5O9yD/XTfD0IaUFi31Byav0J8ADQWaNGjQGoN3OEmjvL0P6VLe8f6QdX6jncCZCTQEchJPtzHoMX/AA94bHswixM+HTCyL0HAdwAOqOPKxFhu+Xl7Y8qG2SWOBx6hEikS7Z5FNAFTXlplJNEHsx4PBDf8M+KSvK6zBwJl68GYApbxKADkBUMTebnJ3+KC/FN9JFttsYC3VMY8gXK48BnJj7mPhh+o0n59Bfs5Ei6UY6pxjcZNE9k2hLGlAsmyaAHPtqTwnw2PbukivOWxZZcklIkLEOWCtYjPUtqXjzMP6bG3ZS0RVs1MRKtd5D6dNfvY5vWN/h/xGeQ7MSdn2rOTlebDoUxFCj5j/fQMeCKZIS/UoQlaET3bdMhg2PDKUBBHvR9td+HsIU20TNI5jUqX6LrkQvLYhaFnmhpXjG7lEG3hgLCaVbBTElVRQS1OQCuZjQ/aTWhs98J128oBGQJKnuprlD/MrWp+4OgzfDvDY4ZI5Q85kGfVJSYq/UOb4o1rH9QKwrsAR73qqd0m20sP1F6nUXLouayZhdY89+2ovCN+7HanrF5Zb/ExWDh5GLeQcx9OULH+9NkxB1T4tuXEKxRFxJLK6howpZVDMzMAxA7DGz7sNBfud+mUXEnrP/af9D/y6k8N20EJZ8WZy8j59B7HUdnr0+wNfetO8N35ni20hXFixDp+l1V1dP8A5cFf20zb7hjvJoy3lWCFgvwWecE/uEX+2iM540nRVYzBFnd2CpIC1O+IyUArTENx7qPvrvZBIFhiBlZVlbDKKSwpWQhLItsQcQe9AXZsknnKiNWcxRNNKHcGuc3xTL8oY+/HIAvzaZ4ZuC4jJYuonYRyGvOuD0eAAaNqD7hQebsle7LbwRu0hRmdnZwxge1y4oeX44v4vXG5SKdVV1Yqsxcq0DsGrIUQVr3v9tT7fxiQ7yzn+GZ226HjDNBeV3kD1FliNiiQn70eO7hk29q2N7hVJyx4aUAjL2sGr0Hm3WKBAiBgpmzAELqBkxagAte+u9rtoFlkmKszvJ1ATA9r5FjoHH4U88dyNP27XFHzf1B/3Op7/r99Zh37WW6x6/4npiCxXT6mNdOr5h+rn397xGOgo3ixzrJG2YHXjc/Rc3gYnx7e+Nfvql5Yo4wsaMq5qaELjkupJ9PcnXe4jdln6bYOJAyn2JVUOLfytWJ96JqjR0vw6ZpNskznmZo5AvsgZkKoPmlqz7mzxdAGSSIZ0m+p5I3THovzmY2u8fbp/wCv21R4dIGaUi/4g7gg+hPYgHWJvvHMd3fWURROkEkdiy8tHKu/lLwAEcU0l9hW9tPXN/nH/BNBVo0aNAah3SEzR0a+m/tfvHq7UG7mCzJbKPpvWRr3j0HGz3QlaRUlsxNi/kqjQPBPce1jiww7g6i2286UW3UsxZogVCRFjShb7f5h/fR4Xto4WjYTRk9IpN2BkbLMP3487Smv/wBn20iLbQzLtXaahHCVIWVkJLCP8yMDQwPB4Nj40GlAxkaJ0kBRomZSFHIPTIP9tc7LfdR2RWcFOGyhKgcBqs8diDxrtNxCjxqjRqqxsqgEAAAoAAPYVrzZvGkkz9VD1XDAWOKRUrvz6b/fQJg3YjG2jeWnlWoxh3xUEi+w4+e+u43MhhdJLVsiDhXcfGo5dtFOkJaVQFiI4IsMemyup9mVowRx3rTfDmSFNtG00bsilWYUASF5IFmgT7XoKNjveqxwZ+7KWMJAJQlT5iOeQRpT7voIrO7eaVkXGPLzF2oGu1kVzxZA7kDSPBdusDMTJEQXkaw5vzuz1ROPF1+2jf1NB01liVWkbqBj6kza1BB8tmgT8XVEggNB1Y9I5EW5NFKPofuPnU8Hiqu6qHe2do1YwkAsmWQyIrjBv61p775PpZSR5Zm8W49D/Oo4NvGvR+sn05pJTz3EnV478V1Rz9vvqhkc/Tj8znzSyKqiPIsc3NBRZ7Ak+wA12Jep0WSSx1COUoghJAQVNEEHijqZCrBJEljV45ZayNgqztYNEEdgQft2N6725SMoWlRneZncg0LMbAACzQChR35q/fUD334EqQFnDuTj9E0cRkTlVAD5PFkDuRrsZKjEsWGbcLHkfUfYak2YxnkmeWF8zQN0UjHpRRdd/Mx9yT7BQHybhHjZQ8fLt6moeonupvQdMGZUIJUdQcGPE9/g6I96GmaIM+aUGPSNCxkPNVFT8jiwR3BpaTokcal4+JB6Xsd77sb1whrctMZoWUgIguiqcEjvTMX5v4CihRJBkm46Ild5DXVVeEskuI0UADnlmA0yRmeMEMwGaCmjxPrX2PtqLxJUnjljEsYPXjcWeDgYnrg3zjVjteqI5kSIKXj/AIinyuTxmvuxvQMk3KAuS4tJEiY9P874Yj731F57C/sdVbAENNZs9Qc1/ImsbceGQs8knWTJ9xFMDl2EfRtayok9I8/zD41s+HyBmlKkEdQcg/yJoLNGjRoDUkv8ZP8A1v8A7x6r1BvFczR4MqnB7yUt7x/DLoI/Ap5neRZW4gPSJAH1WpX6hoeXyMvlFeYycEBTqXebuVdvtotuQJnjDi69MahiOfZnKRk9wJCRyBrQ2czO0gjlhLI+MlQtw1A8/U5OJHP2r21DtNr1I9ukh27MYQyB4CxxAQHkv8sv99BqbTdrMYZUNo8RZT9j0yP99Z/+GNzLIA8jSmw3qMWJ81CggzHHz+/OmbMO3RaKSHptEWTGEgYnAih1OODrrabOpHMZ2wdTi5XbkGyA1E582CDoOt3uGj2ashpgsfP9SoPf7HVu4/iRf/X+2sxp2i2yPLLCsYVLLRMRzQF/U+SOf31RPHN1I/qR/m/7TfH/ALNBleB+JzNOokZyrtuFGXTxOEhChQgzFIDy3HHPJGrPGHddnPJHI0bxiVwVCnkFyLzVhV688OdGIkhk21yFxkkBBYqSHBIe7DA3fvok3LRxgSSRkPI6BRt3csbdiMVck+VWPbsNBpvGV6ILFiHPmarPkfviAP8ATWVs/FnO6OTAwSO0MQ44eIW3tZLETA2aHRWvUdVFpX6TB0osaygdT6H7qzgj9wNLh2KiZgv4YSqA5I29EBywDXn7lW/sdBJ4lvJo0g6HLNupQyUPqKo3DlAT6ScBRsUaviwX+CeIfiIoZcsg24mCmq8qtOqiuOygDnnjnnXKTtFGGeSPmaQJW3dzlnJ6Qrk3WXYdr0yJ2cQtFJFiZG7QsKbGTKwZLDBsgQaIN3zoI9p4rM+86TsY4hLII2pfrMoB6V/lCqS1cM5U0QqHPallKwSsDRXqEH7gsdT5EymHqQGQASleifmg38Srsf1HHyNcSTPFEzySRhMyp+g7WWfEAKrkm2IFAe+phqouWihY8klCT/XWIPGZknMbsMJNzhCcR2Ws4jxyaGYPcjP9FnRZpXSNldAMwAG27oRRr0s4I/trx91T4GWDPq4hegxOeIfsH7hGBLdgDyda0wzebsxR7hlrMyBYwexdljVAftkRf2vXGw3DNDhI2UsUqxSNwCSrrTELQBdCr0AB5tLllePqPJJHQlUCoHY5FUApVcm7PsNerM8iFkeP+Iga9u6NkGT1BnB7V3HatQdCVzvWQTOYwgYqAlI3YISVybMWwANrib4ZdaO09c3+cf8ABNZU6DrDJYzLYp/wUjc8UeqCVFfN8fbWl4cGBlyIJ6ndRQ9CexJ/30FujRo0BqDeTqkyEso+nJWTUCbj99X6i3LVKpAuo5DQ9+Y+NBgf4ejeGRWkfbAGIrMUnLF5Msw4UooAyeUnn8y/GmQwRS/hZGmAVNuVIWZka26RHKMLFIbs/GqvB/EJWaDNlcTwmXyisCMOF+UqSuebH3oReIeMy7eHbdNcsoCW4sJiI/qNRsoiszELyeAPnSkW+DvHCm2iaWMmODBiHFWojHBPNce+qdlLGkk7mWKpHDLTjgBETn72p/01RD6orbP6bebjzcx88cc9+NZPgfjUszbUOjKJNu0jMQtMw6XK0xIHnbgge2lHG7hTcJt1O4RI1Us+LIWZimAUh1ZSmLuTfNhK1RsNwI126STxuyAqXzHmoUGPbzEAE+1k1qjc7lo9orr3Cx9/uVB/0OrNx/Ei/wDr/bQfO+GeHrDNE4nhwCt1UyHL0FV1P3Tytf6Ur3tniaLMkOEkZMc7uQZzFYImTh4wWBtwfuL1oeDzStLOHkLrG5CkKoUg8he2WaDytyQeDwbVeZZXuFEcpnLKGIAJoZt+YEdxoOot2irAGeMEMbHWzryP+d6Zv6ka9heMbmWbqxYvFGgGYu0aVjftVSCv6HR4duGeOFnNt1HBNVePUUGhx2Gptp4lKRBKzKRO+PSxopYYgA3ZdcfPfHDcLWh4XKscyxfWRQm4kdqko1cq+Uj3th+16qV4IuiiSIFEjE24JtlkZmJJsksSST7nXI3DjpxIwTqSzW5F+lnbFQeMz35vhW413s90zlA5DGOdkzAoNSPzVnkXif5lbt2AZ0OyxnG5/FR5mVmZMkx6bAIFBxzywSNiCaLKfm9W710liwWWIETo/LjskyyH9yFNfetTQ+KzfiVU302neKyq40EZhiQc88lHqGNZe9au8T35h27svrMhRPKWpnfEHEckLeRA9gdA7e7+LyfUT1r+YfP9dY0exEe6k3STxZPKMlaTgxFI1YAdkkDR5ggeasSeQV0vD9+Z4InPrzCuKI86sVbg8gZAkX7EaR/1iXPHBq/E9POlxxvt6sr9rrvoOp5EkLASxitwj8uOyiMmvvxroSxp1SZYznOjinHb6a8/fynTd5vDFHuHWi+YWMHsXZUVFP2LkDXmz3TSQASEGWOVY5KFWyuoyrmgy04Hww0CtxMDOHDRlQRz+MdePc9EL0ye/BPPHI9tHw+QM0pUgjqDkG/yJ8ayN1v5g8rCSlj3UMITFaKv0MrNZX9Vvf41s7T1zf5x/wAE0FWjRo0BqDeKTKlFR9OS8lsVcf3Gr9Q7s/VUWBccnf8ArHoIPCtnADG+3G0BeMmNo4QLjvIlSrejKS/i2v31xBuFih27yvEp6aqjNGbGQUYg5cWcRXua1P8A4e8Gbbyx+ePpLAVxB5WRjGXC8UUJQv8AOTN7EAVvD1dnAistg7d+TXCPG7fvipr76Uh+2gKmJYjEqCNsFWIgAWlALlwPto2uH0um8HoIhxj/ACeWwtNwvCXXHp+2q3lXqpyPQ/v901F4VsFim3ElrUj3GA3pUgFgB2XKUu5ruTZ+weZ4bZGmkhEeKWXTizQW7evVVfetP3CydSPzp+b8h+P8+s7fwGWLbKFV4gLlQuBl5CqqbBsW2Xtyq6p8OZ1TbLMymRVKscgbIFZE8ckCzx3J0C/DooeoTD+HEltbJBRvI5+YNyc7vnvemh+nGZZZIVWNnObp6bZgTZfi7r99I8B2zwswfsXla+qCtPIzikrg0R/TnXu72pnWNA6Kgmd5Lo3izYrieD56a/5fvoLJIHUxBTGBmTQjIFlXJPr9ySdTbQRGZmjO361srOsJyscMC4bvwL59tdeGI0cW3jkcM0bFMsryVVcKx/mKgEj5J154cki7ieR1QLIwAxkFYoKDFa5kb3P6Qi84WQWmLKsMzQEySy4RyR3mVd2NAtyQBl9q0yJgeksLw4xytHSJwrKj2tB6BHxqDfbF5cJIimcTTsmTV5+qGUEgGlYIysRzTHT/AAnYfh8VLKcp8gb5P0MSx+5dWP76BsKwde1O2E5YjLo0xavMA2VlsQbAN0D7DTm8q9SV4QEkYqzR9mJZBjb8MQxUVyciPfS9j4WBIZJJCameSNAwxBYFQeAGJxZuCSLN+wr3dRFulIhQtFM74s1ZAiSM0eaYB7HHNVxdgOvUqvE8JDygllTuw8pJp+WGOJvkVXtr0TIXMYeEuHsgRE09BrPmoNRBvvyNL20RTJ3KhpZ1fFWsL5UQC+LNJkeO5I5qyvabZ03Mz90klDipQBXTjTlK72p9/jQNm2wZZuuYDGsgY9SO1FKhDeZqFd71xtIY+iH2x2/TkdGyij8rHJBlatRNAC/gAe2vd5teqSVdQ0c4kUNyrERhaYWP1WD7MFPNUZvBPDTt4F6joXPQVgnpGGC3ZPmY1y3HAUV5eQuleMSGJn2+bMrlTHyXFYMfP6/IMSefIK7as8PBylyIJ6g7CvyJ7WdYe52UhadVWMpLuYpcjIAaUR5cV6h0VxN/mH6PNu7I201frH/BNBXo0aNAai3MStNHkoP037i/ePVuo95AzMCApGDKQWK+rHsQD+nQYv8AhvxOPcySrhCQPPEUUcxksovvbWmZqqEiCr787gGODaGNYQH6aMGizY5AAFAGW6PmYfpDH8tHYXbMCjCKIGNSiEOfKpxtR5O3lXj7DU3/AEtmSJXRSYlxVlmdT2ANFVB5rQe7+FYxlhGWWGRvQKJGB7fF+16yPDfFTI+0jaGHJ8l3FJ2cLJjgD2Vmic835cfm9bz7aQ0CiFQhQgyMbBx7kpZ4X3+dLi8OCtmsEQbIPYc3kE6QPo79Py/00EG78ibJI1iBmcIzPHlQEMsnABXm4wO/YnWi+yQPCGRCebIQAE13rmv6WdeptXqINHGxi5Q5nhsSljyd8WYfudMkSUsrYx+W/wDuH3Ffo0GfsGZ5mhaGIdKzI+HDBv4eHxYstfYrQsHITeJyiFYQiIOpPIjHoGQgATPwiUbtAL9hetpI3DMwjjyasj1DzXb8n30pNs/lyjjJR2dTmeC2Q48n6XI/fQT7OLNIGkiRXLGxhj+V6OJ5WxRxPIuj21HsfE433kkGEOHmWOlGWUeOeX9SxAFD+FIebFbMqykqcI/K1/xD8Efo++lLsyAgEMX02Lp9Q8McgW9Hch2v5yPzoM2WZIRD9NSJNzKjVGWNATuMQou8kHseL/qO/DZEnSKQxoP/AMiZK6ePCGZFtW5BpRd+99tXRbRxjlHGxWR5FOZ4LF+3k/S5X9zr0bVxhhHGoV2cgOeS2eX5PdnLaCKJ2O4O3MMXlPUL4cGI2FAH/kzBU+1KW4yC6V4tuVgjGMURZ5JFUuBiKEj80LN4UBxd99a4jfMv048iApPUPYEkD0fJP99LbbuyMjxxOrE2C5ogkmqw1MGb4fMsyDKOLJJEVigGJtVfi+QfNRHNfOn7OMyTzLUIjicLj0vMbjR7yyocv+nsNV/hnCoiRxKqEEAOaoewGGmRRupZljjBc2x6h5IAWz5P0qB+2qRmb50hDsI1NzopAjyNMIwaVRZPOuts6TLIemoCzqi3HiauM8hhd2x9hxWrPwzktlHG1uHH1DwQFA/J8revW270cY4wWcOx6h5IK/yfCgaBcwUbmKLpx4vFI58ou0aICvtUhv8AbVOwQK0wAAHUHAFfkTXjRuXDmOPJQVB6h4DFSR6Pcqv9hpu0jYFy1As10DdeVV7kD9PxoKNGjRoJ947gLgAfOoa/0kgEj7gc6538zqAY0zOQsfC9z7jmhQ+5Gl+LCxHb4DqpziTfPC2CMcjQs2KJHcgg8VQER2+FODyt5cN5a+/f9tBIu73PFotn4Rq5BqzkaAIF/IPtWg77cf8Ahv3IA9IHeiWpyfaqrtzqGVU7jdSCiDQVifKWYGvUQFK89iApN5DTNlipRjOWr2Mb233AJJJOa8gG6WuAdBV+M3RoCFQTwSeQDd+xsrj713NfbXg3u67dEXdE+3NURzdex44/p31oZ1e8TdGj9j8f10zQZvh27mcjqRYAr3+Gvt3P5T37WDz21paNGgNT713AUxgE5qCD+kkBj/UDn9tUah8XAKLchj+omJ55OQ8tKQTl2r9/bQc/iJfwyuUHWKLa0SAxoHgWcQTdA3Q1L+P3Nj6HlPP3AyPeyPNiBxzyf210Y72agTG6QiXFrJyBHkvLk8YX719tZhjjIUfi2IDAcKWZqo0byB496rk9zzoLvx27pvpLYRaFNyx9XN1j70TetDZTSlmWRAAAMWXsT7+9j7X8HvqDw2ACRQJs6Mh5Q2ecaL3VqeLPJ+wPO5oDRo0aA0aNGgNGjRoDRo0aA0aNGgz/ABmQKsdxtJcsYpSeLYDNsfyr6qPFgdu498YKhVLRmSnBFX5e9vwCQQt1967XeuvE8qjxcJ9RbtqDD9Pbkn2AIsgc1YK/HA+A6cqxHKsmNCiCvuDZBIYD5A0GZDPj5RtuStAZtzmoNWV4QFUQn8vl4rXE+4jFMNr6aaMm1PBA48th8y1j3UAk8gaeySsTW5ReCvlazmeAeeF+MSGquOTYp2ErBi0k0ZWiTTcfY0fSFCvzZvm/ToKfCVXEssfTLM2Q9yQxXI/JNXl78ckUdXaSd0lgZrZNAZDk88D57H+x07QGjRo0BqLxZ6QWhcZpYBNjzDzChZKmjX21bqPxQNgMJBGc15JABFi15B7jtXvWgjikvZq3RYEqCIsmyDEigWrIENyW79zqBemCG6GC5eVg7q1EqpNAXdUauqB5Hvpr1Pwq1MgagereS0CCWvgN5ffgf0GkKs2WLTxi24UNyCQBhZFtipzurLEWANBNtJwjWu2aMgUfM2I4HcAUeFByo8DvdA7Gx3bSE5R4gAEG7u/jgfHv9v2zFXcMaWaNrWwQ/uEvIAKbXNwauqw+aNWw225VwZJFZAKr3PlFt2HIZf3DMeOAA1dGjRoDRo0aA0aNGgNGjRoDRo0aDP8AGEU9EsGJEylMTRB5F89wFLEj4vXPjxj6Y6gYiz6RfZWJ/oCoIv2u7HcO8S6v0+kB/EXqXXo5yq/ftr3xAyUvTAPm8wNXjRvG+MuwF8fPGgwDudviM45ewKgjmjiAo9/Sv9lYk+56WKBpAtzXyo9JFE42TRtSSwGXBpu982ld2QOFBsWARVEsSQSpNgYr29jxzenbYbgOoceW+SAoHv2Fk4+mh39d+2g723g0cZQqWBU3fFt6vVxzw7D21paNGgNGjRoDWf44qGMCRSyl0HFcEsACSSKF8GuaOtDUniXVw+jjlkOGHcXz78cc3zoIVwbZocXKFVbEtTEEgiyDQ/oK44+2szcPAMQyyg3j3Flsq/zXkDTDv0j7VluwiYwIG4l8uVVxyMvkXjfzqNI9yzLmqiwbICmjwADZsiwWNfqr20E/h3QEyhFkyyIFvwPKb4JsrdryOCg/lv6PWGU3Q5xU12Ax48l+9UvU8vckj476fsH3WYEqrhVEgi7xBuh7BgR/9fAvQaujRo0Bo0aNAaNGjQGjRo0Bo0aNBkf4haKouqWFSB0xUm2WzVjgE9ue/t9jx2OKWJOo5VWYYsO5zBSu3AKMwJ9hZ41pbjbJIKdVYfDAHuCPf7Ej99evCrCioI7UR8iv9uNB8rGkLKqgtRbynGgSwshrbmwvsRVex0zbxbaViOoWLoBiUoDLEAqCLBC0p5Jrvr6R9qhq0U1VcdqsCvjgn+515Fso19MaD+ige9/786DP/wCgoGDLQxYMAVvtXvd+3HwCw7Gta+jRoDRo0aA0aNGgNGjRoDRo0aA0aNGgNGjRoDRo0aA0aNGgNGjRo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32772" name="AutoShape 4" descr="data:image/jpeg;base64,/9j/4AAQSkZJRgABAQAAAQABAAD/2wCEAAkGBxQSEhUTExQWFhUXGSEaFxcYGCIgIRwgISEfHSIcHhscIiggHBwmHBwfITEiJSkrLi4uIB8zOjMsOCgvLisBCgoKDgwOGxAQGiwkHyQsLCw0LCwsLCwsLCwsNDc0NCwsLCwsLCwsLCwsLCw0LCwsLCwsLCw0LCwsLCwsNDQsNP/AABEIARsAsgMBIgACEQEDEQH/xAAbAAADAQEBAQEAAAAAAAAAAAAAAwQFAgEGB//EADoQAAICAQMCBQIEBAUFAAMBAAECAxESAAQhEzEFIjJBUSNhFEJSgTNicZEGcqGxshVDU3OCJGPDNP/EABYBAQEBAAAAAAAAAAAAAAAAAAABAv/EABgRAQEBAQEAAAAAAAAAAAAAAAABQTER/9oADAMBAAIRAxEAPwD9x1n76NTKmSq1RyEWL949aGoN5l1o8VVrje8mI94/hToMjwV3doBKu3YS7cy+SErRHT45drH1D/Yan8T38e12u3KpCXZAacKLVEzarI8xACD4Z1JBAI1rbZxceCbexH9KpiT0/LZXycrwnP8ATS/DslihkMcIIiVFZpSOGx8vo/MwXj3NatFKbeF3jZUjKtGzAhRRBKEH+2ovCtysk0iNFEEORgITlhG3Tkyvg09EEVauv9TTDHJG0aJFEqrGwVRIaAtOB9PgD41xs3UlUiXbloBiFWckxjtRASx27H4+2oIfGN0m32sJRIOo+Kp1QAppS7AnirVSAb9RXv2OhCsE34eWNEKSLmpxHIZbB/sdebXIJFI0cIKxhQxlIoNjY9HuVX+w1705EaJViiUAsQBI1c2T/wBv5Ogh8Md2aEuu3KShzisJBWuR5i5B+/H9tMZRnHDGkQZzM5d48gFRwCKBW2JkFc9g2q9v/wBvBIOMhHUxP2avJz99S7mRRGDOIFUSPizzlKbJ/S2AINZDg3V6BmxVJFjLRx5LM8bYqKJTqLYvsDV1ZrtZq9cbbcq26aMxRCLlI2wFl0AZxfYimoCrBiku+KdA5xg6KQdPI4YSkqfK/YhK+efnXccXmCCKDKNuqFEptWfPz1hYyt+T3tvvoJplWPbsUjjMrSukeSWMmlZVJAolVvIgEHEHTNsI5U279NAS5DriPKwSQMv/AMuCP20tJ8EWSYQKEmkKNJMVAYtIvBKVeJYf0J0yNyek0SQlGlZgUlJBJWQk2Erk2TXveglg3BZhJ0oOkZ2gw6fnGLNHnldG2TLHEeU3fHPXiz9GNWigjkYzlSpUWVt2YL/Pipxvgmh72O028fXoJB1w5lK/iWyDFQpfHG/RS9qrjtp0u4wXOYQKqyMQzzFQGth3KVdEjQK2MkU8ayKkRUzUjKooqDwf3Gkt4nCN8NtjBj6KoZ9XHq1X6On716iBen7dh01O3TbmNpcrjltSxYljYSrLE3971SYuel0oLy6uPVN2GyzrC/XXP7aCXfBYxJhHFk06RqXXyrkEGRAomr7WLNCxd6926hxKkkcReKdELIlBr6UgOJJK8PRFntfvQ83nKTddYRH1FLFp2UA4pXmwH5qr71rqH+HlCsJR5Vcss7MCxdbIOBHfvWg4nZl3I24hiOdPG/T4Ea4iQNzy4YgAih9ReDg16uwjCtMFAA6g4Ar8iamm3FOHZYAy/TyMxFFyhw9HdiEodz5dUeHFrlyAB6g4BsehPcgf7aC3Ro0aA1LJ/HT/ANb/AO8eqtZ+92ySTRh0VqjeslBrmP50GN/g3waXaBVkGecKZOSuUbIoXo8VcQslKuj1CTbWbZdq0mzgVBZB27d64SSN2PPwqk6T4PhM7KdrEhi8k1oP4nBxQ15lwIfL4dPfIKifbrFtYHjhgN9FGzjv+I0cd2K7ZX969tLw1vblCZAAaJjcAj25TnWV4bspL2ymHpDbqVZslIfy4YpRywJpzkFNqnB9qx4XF1Iw0UV4NdRgC7TsOdZ/gOE/LRQAUfKNuRVNXrbyt+2gu3W3aTaKiC2Kx8f0Kk9/sNW7j+JF/wDX+2sXebVY9skkcMFhUvOMG7xX2r5vVjeGRBosooSfNljGADx7A3/voM3wTwSWCWGlAip3cX6JDwaHur3ka7MGPOfFHiu1ldYGiElx7iRm6fTyAKzJY63kPLgf0J0nYSI428j7eAR7n+GAoyS0aRcrFNaKbr0mh5hyGyQRr0444IS8kkgydBShSxJoC2PAAFjvd8aDTiLYwZBw2RvqYZeh+/T8l/5eNZWx8M3Cbn8ScKldxIgHKoQBGxbMhiojQYhRXUkPPu7ZQRSrExgiVuq6MAoItOoho1ypK2PtWo/Dp0kmw6EDDqyxsFj80YjLgOx7EMUArjlx3o6CrxKF32rpHGXZpXAIKgp9Vj1FyZRktWvPetaJkLdAsrIczavjfokHOBK89+D7/trF30sG1hEjbdGBnkUhYgzVlKQFUCybUAD76r22zjdNu7wwAu2VRqGWijkANXm4rkcH20C4/D5aSHp1huDN18lojMuaF55spwYUBTPyRQN023ZzEVF4bhmb7CpBf9yNRq0J3Rh/Dw9P0B8RfVCiQpVdukcr+zD206XYxLEzLFECHPJhz/MR6V5OgZt9uyKQwq9wWH9CxIP9tQv4buPxX4oYfxAnTx85hrCupnjWZ69Y3wB341QmxiaONmiiJLjkQ4e/6X5GoI97F1nibbQqeqFjOI86WFZu3DKxojtTIb5oBf4ts3lSRI+G/EwtfHAR4XY+bjhVJrVS7ERIfMzs8quzNVklkHZQAAAAOB7WbJJ1n7qOGIsF28TvJN00BUKL6QfzNiaFK3YHmh76R4RJHuIVL7aFJKhchQGWpCrCmKg33BBHH3BBIdy+DyjeNugM1EoxiJWsWjSNplvkSrRHJ9GYAt7O7tPXN/nH/BNY+4eFd0sP4aIxkAPJgPK75FF7VVIb+7x/PGr4dCqGVVUKOoOAKHoT2Ggt0aNGgNQ7piJkIAP03uzXvH9jq7Wd4lthK3Ta8XhlU18Exg/76DrboUZyqIDI2T/UJtsVXtXHlVeB/X31Jto89tCJETELEwuQjlSrr7fqUce/bUfgfg8yzySTlKWXJcVrqEwQx5+o4r5WGJs370BfJ2xY7N2hM8a7dgVAUhWKoQ1OQCSqtGD3GfsCx0pGy7ydVPIvof8AP90/l0jYbLpEdMGiDSncOy0TZpTY9/btrnwSJkTbq4IYQkFSbI5j4v3rtfvWo/8ADvh8kc8jvHSS5NELvojKzGee7k9Xy8A5KTSJYXIpbbosiJhil3IR2ojmvkDTdw8nUi8i/m/P9v8ALrO3G2LNs2MRljVGDLSkKxRcZCGI5ADIKs/UPtem+Bwske2VlKEZ1GauMGysflJHkWl4NcaDvZ7ONXBRULLeK9dmCX3wQ2qcccAUCR2NaPwvUVGdR9KV3UiZlo5MOcQLFEijwQSPfSfDPDGT8MemFKh8zxYscWR3s6PFNk88SwhFaNpXM2XbFWYheOTb4/sG0FEG1MKwxonlVzWUrMeVcm2YFibPck6ftD07jRUBLMxXqkm2Yuxoi/UxOk+G9XpbcT/xVYq5/UVV1zFez1mB3F886Z4TssGlZkAZpWYGhZBqjegRAtoGdU8k0jKTIRTZyD454J769j2/S6KxooTqswHUJHmSRjVjhbJoDgdhQ1J4jtmeKPFS2O6dmoKaGUovFuDyRpvgu2aOKBHUqetKaNXTdZgSASFsEHEcDsKqgFS7IUB014lMgPVN5ksSbq/dhXauKrjXoRnQqRQzblZWU+o+6gHWJs/B5o54nCfTfdTSygsPIanCSAe4dGQEDsQprltaPjWykmgwiYo/XU5gAlQJQSwDcWACRd8+x7aQp7qyqqqLqQeqVmN/FsCf20S+GKzKTChZJDMv1DYcggt27USK7aT4TtjFt4omjCMkgDUbDm7MoJJY5k5nIlrJsk8mZ9luPxf4oItZiLG/N0PSffGuqer84iqvjQXiPqdZJIo3UyC1ZrB8qVwVo864h2YghWKGGNEVkAVW+GUc+Xk1XJ5OufEds8gYJ3G5ja+OAOmSaPHA11tNs8ay58ltwjBqAyH0hdDtyCP20CNx4VE0jZDzPIkrL+JcW6YYHAccdNOK9hrV2BOU1gA9Qdjf5E+w1j7rwpi07dMFm3kEiniyi/h8mv4GD8d+P6a2tp65v84/4JoKtGjRoDUO6hDTR3/439yPeP41dqDdylZo6Rn8j+nH5j/URoMX/DPiqbrDyJ54hKenMz4E4+STgYt5uPnF+1a73E6bfaQOIzIzKgCB2FgJm54vkRqxA9yAOL1qbAGGKOJIJcI1CLbITSihZz54GpPDBabeQwykpCFXzJVMEs1n38o5+L+ToK/wkZkQiyCjEHI/KffUvhoZ5ZUeNFWJgtrK5JJVXHBAoU1d/bXe0uIxRpDLikbKoLITQKAC8/YcaogJRpGEEtyMGbzJ3ChePP8ACjQQbp1h20bLGZJGCqkYcgsasgH7IGb9tVdCJ2hdPMrgspDHkFbBHPxrjaWywOYZSY08vmSrKgZVn3qwD8M3zrmEGIwxpDKFXLEFk4FXQ8/Ydh9gNBz4aTJLLG8ap0zVCVySCfI3YCmUX34Njmr1Nv8Acpt0i4QdSd0yklKKv8V7vnnyVX31XsNqYXdlTcEOzOys0RBZve8sjQoCzwAB2A17CC+DGGUmOV3WmTuTInPn58rnQc7MJMkEmBXJjxmxHpcWp4tTVg0LBB15tt1G+5eDpkBR5XzbzMoUute2IkSjZs5ihjzXud02UX0ZPWfdP0P/AD6gg8LxdGw3JwkeVVLxVk+eXvZB6jcE0OPgUHO5lj2+3edlJjjkkMpya1QSPk4H5sR5iO5ANWaBpjgDjbsyFCzk45k0CkhAJBrKqurF3RPc8Qr1UAeCQhZnerSiRI5FjPmmpv6qD7a9jHSEEaQyhVc4gsnAwkpR5+wHAHsABoE7LdrJO8VRjF2Sus2ZoXeNV/r211vJEhVaW2eV1GUhVRWblmbkgBVPYGyQOLsPg27I5dV3ADMWKZRYknv75ffvrx06q8wygrIzIysgKtbCwc/gkEGwQSDYOgTtZEmUHGmSVVbFyy8hXBVuLBR1PYd69tQf9cXpk9A5/iugF6p9OePVv4xs1XqGN++tML0lULDLZlDMzMhLMe5Jz78AfAAAFAAaT/0aPLL8PNfzmn/l6/bOv4n+nGgpO3VROwC+V7t5GVQAiEktzQAs6RsR1tusrxdPJ1xGbG1zXFiGAKlh5sSLFi6Nge7mEzrNG0UwUyqTi0Y9IQgG2IIsCwbBHB4sae7uiAFJn86G3MV+tePKwH+mggn8TRXIwBRXwP1SHPmwZwlUVVrB8wJCsR7A7fh8YVpQO3UHv/InzrPk2ILljDPiXDtHmmBcVTVnxyoNAgEiyCSTq/w5yTKSpX6g4NX6E/SSP9dBbo0aNAawf8WRM8MyopZ22k4VR3JIQAD7k63tQ7qINNHd/wAN+zEe8f6SNBgeF7KX8VCXVwm3DwITdFaBEl3zkvTWzzkj/PN+5iZtltwgJOW2ND4EsRY/0Cgk/YHXfhUjSvKroU6TYMV3EjW2KPwCF8uLjn5B499QyeJQ7aHbCTqXJEMAJWtnAQLGoLAFmL0OQBRJoAkKR9C/8VP8j/7pr5v/AAvspY5QZ0LFkIifEgRAMbiKknEsMX6n5yCDQVAdlNrbx5ZqxjYkCVzRtOLsXqXw3epM5jCyB0vrAyt9JgaCnnkt6l+VpuMlsE7uBT+HaaMywCIgqEMgDnDFjGAS3lDAGjVn51T4TE6rCJLBylKgmyqEsUUnnlYyqnk9u576Tup02+2jfGVyQoVFka28uRrzckIrNX8p1ZJt0LxEM5BsgiR+RXcebQT+G+GlNxJeXSj5gU9lMll6PvR4H6QzKODWl+ObETbKdemJGqUxgqGOVuAVvs3Ptpux3SySvDhKrR31Llel58lG/NmvmFdgCDR41Nvt2m3RCT/EmdAZNw0aj+I9lufZK7dyNBsNAsfRRFVFDmlUAAeR+wHA1i+CeCMJTMwRCJ524jp3DPIFDvfmjpgwFeyfHN8UayLA93k12k7uvofs1ix961Pt98rMvkkEbyNEj9ZrLLlZK3wpwbE2b44FjQL8Thkl2/RjTPqzuslkqojEjs4ZgCQGC9PgE+f9w/wppeltlmBEiSFGJ5yxSRQ4NCwwAa69/Y8a8JWHbvJUjESOFUSsMmMrKqAlqBZiFs+50xVSVdtIpkp2yFyPYuNzXq4OgPC/DVE+5maJczN5JCgyx6Ua+VquryH99ceLrI8BiiXJpZShskKEyJfJgCVBQMoNepl+de7eQtuHhKFQnNncPkykcOq1RGXlPmsEfcX5u2EMeQyJMuADTOotnxstZoc/Gg88KEiwRxzLTxSiPuSGUHyMGIBa0K2a9WXxqDabat9MzxrZmBRjtHZq6Ua2u4HkUZA9xxR+dXbaRZo1cZAibA1MzC1YqcWvkWO9A/IBBGmvuYxuRt6k5W8+q1ZckR+q8iqs39F+40C/FNr1VZCmancxllIsUOmTYPtWvdjtBEsyqgRPxCFFC0K+lyAOKu+3vevJZEiL2JWZpcERZGtj0w1C3A9KsbJHA0rYbxNzCrhZo2PSco8jWA5UqbVyCDzzfse1aCfdbMl5Lic7kzBopgpoJkpFS9kRUsNGSC1P5Wz830G09c3+cf8ABNZk29RZuhjJ1SVwXqv50PqkBvhUpg3wcB+db0fD0CtMBf8AEHck/kT3POgs0aNGgNQ7qQrNHSs3kftXzH8kau1LJ/HT/wBb/wC8egn2idNpWEUtyvm1lODgkfHm7UgPN83rPg2azQwGSGRgIOnjaUVdUu/NfZeKrudI/wADLUUeQAk6K53G6vdC82fgtff766oY7frBzD+HGOAcjOheQTm8axPzlXNaDR27MjRKVmcrGwycpk1FOSQwBP7DTdsuDyMIpblYM1lKBCqnHm7Ug/e9K8ID1D1Msum/q9VZJjl/PjV/e9Zv+Hl3AOz6t4/hWvhgQ30K6mR9fq70fV99BSuzWZdu0sDuI08qMIytsAM6JvILag32du98d7SLoCCJIpMEDKgJTha4UUw4UUo+wHfUXjkW5aLajanFyDbG6A6Te9EBiaAZgQCQaasTp+HlcdtgrouJAWS8hQqmyJJa+5JNnmz30Ctn4esUnVWObM5dRiY/qWbGfPOPZarEWBxxriTbmZUNTxtHM7qydK7PUSiHyFU59vjUvg0s/wCJ6siMI9zlVsxww5itCPpZRBi1/mxHc6R4vJJHPt5kWV1iG4Z0QEhgZYlogcFgrM4HfymvfQbRkdekCsrkOfM3Ts+V/wBJA/sBqLb+ElHRr3JVJXlCHoY3JdjgA4gs5HN25snivf8AD0EkccaylmfryFma+SeoSRf5bPHtVai2Ow3I3PSb+HGkB6mbHII854BWs28gcXwK5PGg0tumaoTHL9OeRwAUonOQANbcgFr/AKgH216idIxqsctGZ3olOC6yMQPN2yYkA9u3xqXfhsE7mPrS50GIvN8c1TzFO9+143xp/hIfGLLKus3Tzu8cHqw3mAu6B5C46Dvb7JkneYHcEyEFkPRqgKVQazCjlgMu5Y+5vp4+qmLxSECXP8nJV7ANt2sayttKRKCer1zvHQtjJh07YqvbHp9HACuOpz3s6u8a28kiRrEzI34gkMt8VmRkB3TIAEHuDXvoLd3OQEAhcAOtDyf29WkPsQbPTmDGYTZXHeQpa71jgvTPviTzZvSfB5neLKRHRjuGtH7inIoH3XjgjgiiO+ptmP8A82fMD+MMC0bk10ovS/oC5X9ry99Be0Yl6qvDIakBBDKCpwXkMHBBonkHsSPfStnsl20KxxxS0DGCzsrM2JRRZL/A7CgPYDXfijydOdYgTJJII1rjHJUBe6NYrbX9tc+Es4g6UikNDMsfJJtc1ZCHI8/02UFv1Bh3B0FrrcqTdKXJEZALSqcoTfmu7jFc/Om+HuS0pKlfqDg1+hPgka+f3CzDduzhzthOgxUNeRjiCua9UKvwQOAxybhTX0W09c3+cf8ABNBVo0aNAag3cWU0fmZfI/pP3j1fqHcyhZo7v0P2Un3j+AdBm+C+IjcYV10zjEqZMhtTXfAnE8jg1fNXRriHcpDDt+pJKqNEPPYxBVA2J9wSuRHFeUi7IB88C8Jj2xQgucIukMYGXIeXzPQ87+UUeKtuPMdNSNJtrBG3UAHRfiNjzGySAensSgGhpr8BZWMy/RdypIyHoOJri/bvqbaeLxyHbANODuQxAJXyFQSVf4awVoXyD8Xq7fSrI2B6gDRSLfTf3wH6dQ7PwiKOQSBpSVfMDpNQ8joVHl7F5HkPvbH2rQd7ncLt9skrNM3lUYoQWPHNA1eKgsfelNX21ZNtbeKpHIOVHIfH9NSfhopl27SdQiNLChHAyKhc7Auwpde9U7a72YSAQRL1CsYZVuN7xApR6eaWhfvV6DvabhZJpYQ8wMdeYkU198T74ng8cHXkJCYKZJLkkkAOQoUXbn9hpGx8KhieORTL1FzzYo/n6hyexVLlIFfiuVHtpnRilwLqzCOSRgpiYg2XXm1++gZEBKInV5aMjDkj8okX2+40rb74MU//ANAjkbGOUlcWPJHYlgGo0SADx8i27cJCsMah6EjEfSYdxI1ABewutL2+yVSi5ymKJso4+k3HcAEheVW/KOOwsmtByXEO3eQtK1SOAqkWzGVlVVuhkzEAWQLOnYLINvIkshV2yU37GNyD2+NIEMcyKH6uKTyPiqOMjnIBZAvgnLj3A+NdbWNIBDGvUKiVioMb+UMsjYgkcgE0PgUPbQeQ+Io83QRp2cMweitIo4zc+ys3lUepjdClYjuZuko5mcvKyKqso5tj3ahVKdLi8NiSXrJ1FkMjO5ETecMACj+XkeVSD3BVfawabR8CeoMJWcVG/PrWvT/NoExN1UVrmQibAqzLYKsQfTY/10w7hfxH4fObLDLKxjf6L750C1V250WkYodQ5TZ8xt+Y3Xp1O3hURfq3L1et1c8H+MMcaxrpfTurok99B5vtyu2WWV3mKiZVONEjIRjIj9K3ZrmgeDqhqkDYvJ5JUQ2RzyjWK9qYaGKSFweoKmV+I2/KENen7aTstrHtoiidQqZlYAxt5RkgCDy+lQAB9gBoO5d6qyGEtP1M1VVtfOGF9Rf5Fp7uj5G4NrloeHpi0osn6g5Pf0JpMioZ0n+pkkbxgdJuzmNjzjf/AGx/fT/D5AzTEX/EHcEfkT2POgs0aNGgNSTGpkJ7dN/949V6h3UZaaOnZfI/pr5j/UDoMzwDcSdQmQuRuVM8Ya/JRAwo+j6bRHH9QlPudQeKSbkRbUba7O3bKjRoCKygIKGarCZ0oJs8Ag6fhXiS7gjpSzEdNXZsY6XMBlRjj/EKnLEXQomslte13BSKBA87uYlbCNY+FAAsllAAs0BdnmgaNBobBkPQMZZk6RxLFixH06yL+Yt85c3351jf4d3G4Ztn1RSnasSeozFm+hRkVkADcn3Y8trTgHUaJ0nkKtGxBxQcWnsUsH5BFjRst0JZJY1mlyiIDWqUbsWpw5AZWQ/zKw9tBF4lE7rs1TI3eQEzxA1Gat4+e/seNaO1hdBt1kbJ1Uhm72ceeTyf6nvqRN2sX4aN5pQZlpPKlWFBonDy3YAvuSB3ItsRMvQkWWSnBIsJfb/JoE+FyIdy4DoT5qA3skh7+8DeReL7E49ho3UPUaBC0gUyy5YSOl11KsoQav2JrVO13IkllhWaXKKsrVKOQvynDmux+DqfcTtBA0pad1VpC2AisAMxLecC+3tZ+2gZ4RfSgDFiRLILYkmh1QLLEk8Ack6y/D97csR6zGV9zLHIhkJTBc6AS8BQ6VFQGNi+7a2TE7dIl5UJc+VhFY8r/pUj/U6n2/iObhM9woaR40ciLFnjyyUUCw/hubYAHH+mg93zsNjuihIYLuCpW7Bykoiubv41obj1Qf5//wCb6zhJ0YHlaWWleThVQliZGAVRhyzMQAPckacy5/h3Wd2V2yU0nIMbkEeT40GZDM2akSSHdGch4izYiPMgnp+hUEXKyULIXkliDb41ulj2zlrsyFUAkaO2LGgZFIKLfJPsAeD20R+IXII89wAZDEshWLEuoLFeAWHCtyVA478i3JaYgyy+eVkFBO/mPPk+FOgV4XEq7eJVmM/1AWkzL2xJJoszEKCaCkmgALPfXXh+3y3O5dml8kihB1HCV0oz/DDYHzFj2769e3AIlk8suBsJ3U0fyaX/ANQ+q0ZfcALIIjJUWOZVWA7ZchgLxq/fQ4X43uMI5CXKKdxGsjKaIQiMNR7ixwSOQLIoi9e+GS2s6By6R7lUjLMWIA6RILMSxqQuAW5r7VrueUwiVzJM31UQKojss/TRR5lA9TDuRrpZDKhPUlUrKqujCO1OSGjipHYg8EjkaDP3/jGO9vq0sTpAYcuW6gBZwl+bFnh81eULMPc6+h2nrm/zj/gmkOSJVi60uTozjhKpCgP5O9yD/XTfD0IaUFi31Byav0J8ADQWaNGjQGoN3OEmjvL0P6VLe8f6QdX6jncCZCTQEchJPtzHoMX/AA94bHswixM+HTCyL0HAdwAOqOPKxFhu+Xl7Y8qG2SWOBx6hEikS7Z5FNAFTXlplJNEHsx4PBDf8M+KSvK6zBwJl68GYApbxKADkBUMTebnJ3+KC/FN9JFttsYC3VMY8gXK48BnJj7mPhh+o0n59Bfs5Ei6UY6pxjcZNE9k2hLGlAsmyaAHPtqTwnw2PbukivOWxZZcklIkLEOWCtYjPUtqXjzMP6bG3ZS0RVs1MRKtd5D6dNfvY5vWN/h/xGeQ7MSdn2rOTlebDoUxFCj5j/fQMeCKZIS/UoQlaET3bdMhg2PDKUBBHvR9td+HsIU20TNI5jUqX6LrkQvLYhaFnmhpXjG7lEG3hgLCaVbBTElVRQS1OQCuZjQ/aTWhs98J128oBGQJKnuprlD/MrWp+4OgzfDvDY4ZI5Q85kGfVJSYq/UOb4o1rH9QKwrsAR73qqd0m20sP1F6nUXLouayZhdY89+2ovCN+7HanrF5Zb/ExWDh5GLeQcx9OULH+9NkxB1T4tuXEKxRFxJLK6howpZVDMzMAxA7DGz7sNBfud+mUXEnrP/af9D/y6k8N20EJZ8WZy8j59B7HUdnr0+wNfetO8N35ni20hXFixDp+l1V1dP8A5cFf20zb7hjvJoy3lWCFgvwWecE/uEX+2iM540nRVYzBFnd2CpIC1O+IyUArTENx7qPvrvZBIFhiBlZVlbDKKSwpWQhLItsQcQe9AXZsknnKiNWcxRNNKHcGuc3xTL8oY+/HIAvzaZ4ZuC4jJYuonYRyGvOuD0eAAaNqD7hQebsle7LbwRu0hRmdnZwxge1y4oeX44v4vXG5SKdVV1Yqsxcq0DsGrIUQVr3v9tT7fxiQ7yzn+GZ226HjDNBeV3kD1FliNiiQn70eO7hk29q2N7hVJyx4aUAjL2sGr0Hm3WKBAiBgpmzAELqBkxagAte+u9rtoFlkmKszvJ1ATA9r5FjoHH4U88dyNP27XFHzf1B/3Op7/r99Zh37WW6x6/4npiCxXT6mNdOr5h+rn397xGOgo3ixzrJG2YHXjc/Rc3gYnx7e+Nfvql5Yo4wsaMq5qaELjkupJ9PcnXe4jdln6bYOJAyn2JVUOLfytWJ96JqjR0vw6ZpNskznmZo5AvsgZkKoPmlqz7mzxdAGSSIZ0m+p5I3THovzmY2u8fbp/wCv21R4dIGaUi/4g7gg+hPYgHWJvvHMd3fWURROkEkdiy8tHKu/lLwAEcU0l9hW9tPXN/nH/BNBVo0aNAah3SEzR0a+m/tfvHq7UG7mCzJbKPpvWRr3j0HGz3QlaRUlsxNi/kqjQPBPce1jiww7g6i2286UW3UsxZogVCRFjShb7f5h/fR4Xto4WjYTRk9IpN2BkbLMP3487Smv/wBn20iLbQzLtXaahHCVIWVkJLCP8yMDQwPB4Nj40GlAxkaJ0kBRomZSFHIPTIP9tc7LfdR2RWcFOGyhKgcBqs8diDxrtNxCjxqjRqqxsqgEAAAoAAPYVrzZvGkkz9VD1XDAWOKRUrvz6b/fQJg3YjG2jeWnlWoxh3xUEi+w4+e+u43MhhdJLVsiDhXcfGo5dtFOkJaVQFiI4IsMemyup9mVowRx3rTfDmSFNtG00bsilWYUASF5IFmgT7XoKNjveqxwZ+7KWMJAJQlT5iOeQRpT7voIrO7eaVkXGPLzF2oGu1kVzxZA7kDSPBdusDMTJEQXkaw5vzuz1ROPF1+2jf1NB01liVWkbqBj6kza1BB8tmgT8XVEggNB1Y9I5EW5NFKPofuPnU8Hiqu6qHe2do1YwkAsmWQyIrjBv61p775PpZSR5Zm8W49D/Oo4NvGvR+sn05pJTz3EnV478V1Rz9vvqhkc/Tj8znzSyKqiPIsc3NBRZ7Ak+wA12Jep0WSSx1COUoghJAQVNEEHijqZCrBJEljV45ZayNgqztYNEEdgQft2N6725SMoWlRneZncg0LMbAACzQChR35q/fUD334EqQFnDuTj9E0cRkTlVAD5PFkDuRrsZKjEsWGbcLHkfUfYak2YxnkmeWF8zQN0UjHpRRdd/Mx9yT7BQHybhHjZQ8fLt6moeonupvQdMGZUIJUdQcGPE9/g6I96GmaIM+aUGPSNCxkPNVFT8jiwR3BpaTokcal4+JB6Xsd77sb1whrctMZoWUgIguiqcEjvTMX5v4CihRJBkm46Ild5DXVVeEskuI0UADnlmA0yRmeMEMwGaCmjxPrX2PtqLxJUnjljEsYPXjcWeDgYnrg3zjVjteqI5kSIKXj/AIinyuTxmvuxvQMk3KAuS4tJEiY9P874Yj731F57C/sdVbAENNZs9Qc1/ImsbceGQs8knWTJ9xFMDl2EfRtayok9I8/zD41s+HyBmlKkEdQcg/yJoLNGjRoDUkv8ZP8A1v8A7x6r1BvFczR4MqnB7yUt7x/DLoI/Ap5neRZW4gPSJAH1WpX6hoeXyMvlFeYycEBTqXebuVdvtotuQJnjDi69MahiOfZnKRk9wJCRyBrQ2czO0gjlhLI+MlQtw1A8/U5OJHP2r21DtNr1I9ukh27MYQyB4CxxAQHkv8sv99BqbTdrMYZUNo8RZT9j0yP99Z/+GNzLIA8jSmw3qMWJ81CggzHHz+/OmbMO3RaKSHptEWTGEgYnAih1OODrrabOpHMZ2wdTi5XbkGyA1E582CDoOt3uGj2ashpgsfP9SoPf7HVu4/iRf/X+2sxp2i2yPLLCsYVLLRMRzQF/U+SOf31RPHN1I/qR/m/7TfH/ALNBleB+JzNOokZyrtuFGXTxOEhChQgzFIDy3HHPJGrPGHddnPJHI0bxiVwVCnkFyLzVhV688OdGIkhk21yFxkkBBYqSHBIe7DA3fvok3LRxgSSRkPI6BRt3csbdiMVck+VWPbsNBpvGV6ILFiHPmarPkfviAP8ATWVs/FnO6OTAwSO0MQ44eIW3tZLETA2aHRWvUdVFpX6TB0osaygdT6H7qzgj9wNLh2KiZgv4YSqA5I29EBywDXn7lW/sdBJ4lvJo0g6HLNupQyUPqKo3DlAT6ScBRsUaviwX+CeIfiIoZcsg24mCmq8qtOqiuOygDnnjnnXKTtFGGeSPmaQJW3dzlnJ6Qrk3WXYdr0yJ2cQtFJFiZG7QsKbGTKwZLDBsgQaIN3zoI9p4rM+86TsY4hLII2pfrMoB6V/lCqS1cM5U0QqHPallKwSsDRXqEH7gsdT5EymHqQGQASleifmg38Srsf1HHyNcSTPFEzySRhMyp+g7WWfEAKrkm2IFAe+phqouWihY8klCT/XWIPGZknMbsMJNzhCcR2Ws4jxyaGYPcjP9FnRZpXSNldAMwAG27oRRr0s4I/trx91T4GWDPq4hegxOeIfsH7hGBLdgDyda0wzebsxR7hlrMyBYwexdljVAftkRf2vXGw3DNDhI2UsUqxSNwCSrrTELQBdCr0AB5tLllePqPJJHQlUCoHY5FUApVcm7PsNerM8iFkeP+Iga9u6NkGT1BnB7V3HatQdCVzvWQTOYwgYqAlI3YISVybMWwANrib4ZdaO09c3+cf8ABNZU6DrDJYzLYp/wUjc8UeqCVFfN8fbWl4cGBlyIJ6ndRQ9CexJ/30FujRo0BqDeTqkyEso+nJWTUCbj99X6i3LVKpAuo5DQ9+Y+NBgf4ejeGRWkfbAGIrMUnLF5Msw4UooAyeUnn8y/GmQwRS/hZGmAVNuVIWZka26RHKMLFIbs/GqvB/EJWaDNlcTwmXyisCMOF+UqSuebH3oReIeMy7eHbdNcsoCW4sJiI/qNRsoiszELyeAPnSkW+DvHCm2iaWMmODBiHFWojHBPNce+qdlLGkk7mWKpHDLTjgBETn72p/01RD6orbP6bebjzcx88cc9+NZPgfjUszbUOjKJNu0jMQtMw6XK0xIHnbgge2lHG7hTcJt1O4RI1Us+LIWZimAUh1ZSmLuTfNhK1RsNwI126STxuyAqXzHmoUGPbzEAE+1k1qjc7lo9orr3Cx9/uVB/0OrNx/Ei/wDr/bQfO+GeHrDNE4nhwCt1UyHL0FV1P3Tytf6Ur3tniaLMkOEkZMc7uQZzFYImTh4wWBtwfuL1oeDzStLOHkLrG5CkKoUg8he2WaDytyQeDwbVeZZXuFEcpnLKGIAJoZt+YEdxoOot2irAGeMEMbHWzryP+d6Zv6ka9heMbmWbqxYvFGgGYu0aVjftVSCv6HR4duGeOFnNt1HBNVePUUGhx2Gptp4lKRBKzKRO+PSxopYYgA3ZdcfPfHDcLWh4XKscyxfWRQm4kdqko1cq+Uj3th+16qV4IuiiSIFEjE24JtlkZmJJsksSST7nXI3DjpxIwTqSzW5F+lnbFQeMz35vhW413s90zlA5DGOdkzAoNSPzVnkXif5lbt2AZ0OyxnG5/FR5mVmZMkx6bAIFBxzywSNiCaLKfm9W710liwWWIETo/LjskyyH9yFNfetTQ+KzfiVU302neKyq40EZhiQc88lHqGNZe9au8T35h27svrMhRPKWpnfEHEckLeRA9gdA7e7+LyfUT1r+YfP9dY0exEe6k3STxZPKMlaTgxFI1YAdkkDR5ggeasSeQV0vD9+Z4InPrzCuKI86sVbg8gZAkX7EaR/1iXPHBq/E9POlxxvt6sr9rrvoOp5EkLASxitwj8uOyiMmvvxroSxp1SZYznOjinHb6a8/fynTd5vDFHuHWi+YWMHsXZUVFP2LkDXmz3TSQASEGWOVY5KFWyuoyrmgy04Hww0CtxMDOHDRlQRz+MdePc9EL0ye/BPPHI9tHw+QM0pUgjqDkG/yJ8ayN1v5g8rCSlj3UMITFaKv0MrNZX9Vvf41s7T1zf5x/wAE0FWjRo0BqDeKTKlFR9OS8lsVcf3Gr9Q7s/VUWBccnf8ArHoIPCtnADG+3G0BeMmNo4QLjvIlSrejKS/i2v31xBuFih27yvEp6aqjNGbGQUYg5cWcRXua1P8A4e8Gbbyx+ePpLAVxB5WRjGXC8UUJQv8AOTN7EAVvD1dnAistg7d+TXCPG7fvipr76Uh+2gKmJYjEqCNsFWIgAWlALlwPto2uH0um8HoIhxj/ACeWwtNwvCXXHp+2q3lXqpyPQ/v901F4VsFim3ElrUj3GA3pUgFgB2XKUu5ruTZ+weZ4bZGmkhEeKWXTizQW7evVVfetP3CydSPzp+b8h+P8+s7fwGWLbKFV4gLlQuBl5CqqbBsW2Xtyq6p8OZ1TbLMymRVKscgbIFZE8ckCzx3J0C/DooeoTD+HEltbJBRvI5+YNyc7vnvemh+nGZZZIVWNnObp6bZgTZfi7r99I8B2zwswfsXla+qCtPIzikrg0R/TnXu72pnWNA6Kgmd5Lo3izYrieD56a/5fvoLJIHUxBTGBmTQjIFlXJPr9ySdTbQRGZmjO361srOsJyscMC4bvwL59tdeGI0cW3jkcM0bFMsryVVcKx/mKgEj5J154cki7ieR1QLIwAxkFYoKDFa5kb3P6Qi84WQWmLKsMzQEySy4RyR3mVd2NAtyQBl9q0yJgeksLw4xytHSJwrKj2tB6BHxqDfbF5cJIimcTTsmTV5+qGUEgGlYIysRzTHT/AAnYfh8VLKcp8gb5P0MSx+5dWP76BsKwde1O2E5YjLo0xavMA2VlsQbAN0D7DTm8q9SV4QEkYqzR9mJZBjb8MQxUVyciPfS9j4WBIZJJCameSNAwxBYFQeAGJxZuCSLN+wr3dRFulIhQtFM74s1ZAiSM0eaYB7HHNVxdgOvUqvE8JDygllTuw8pJp+WGOJvkVXtr0TIXMYeEuHsgRE09BrPmoNRBvvyNL20RTJ3KhpZ1fFWsL5UQC+LNJkeO5I5qyvabZ03Mz90klDipQBXTjTlK72p9/jQNm2wZZuuYDGsgY9SO1FKhDeZqFd71xtIY+iH2x2/TkdGyij8rHJBlatRNAC/gAe2vd5teqSVdQ0c4kUNyrERhaYWP1WD7MFPNUZvBPDTt4F6joXPQVgnpGGC3ZPmY1y3HAUV5eQuleMSGJn2+bMrlTHyXFYMfP6/IMSefIK7as8PBylyIJ6g7CvyJ7WdYe52UhadVWMpLuYpcjIAaUR5cV6h0VxN/mH6PNu7I201frH/BNBXo0aNAai3MStNHkoP037i/ePVuo95AzMCApGDKQWK+rHsQD+nQYv8AhvxOPcySrhCQPPEUUcxksovvbWmZqqEiCr787gGODaGNYQH6aMGizY5AAFAGW6PmYfpDH8tHYXbMCjCKIGNSiEOfKpxtR5O3lXj7DU3/AEtmSJXRSYlxVlmdT2ANFVB5rQe7+FYxlhGWWGRvQKJGB7fF+16yPDfFTI+0jaGHJ8l3FJ2cLJjgD2Vmic835cfm9bz7aQ0CiFQhQgyMbBx7kpZ4X3+dLi8OCtmsEQbIPYc3kE6QPo79Py/00EG78ibJI1iBmcIzPHlQEMsnABXm4wO/YnWi+yQPCGRCebIQAE13rmv6WdeptXqINHGxi5Q5nhsSljyd8WYfudMkSUsrYx+W/wDuH3Ffo0GfsGZ5mhaGIdKzI+HDBv4eHxYstfYrQsHITeJyiFYQiIOpPIjHoGQgATPwiUbtAL9hetpI3DMwjjyasj1DzXb8n30pNs/lyjjJR2dTmeC2Q48n6XI/fQT7OLNIGkiRXLGxhj+V6OJ5WxRxPIuj21HsfE433kkGEOHmWOlGWUeOeX9SxAFD+FIebFbMqykqcI/K1/xD8Efo++lLsyAgEMX02Lp9Q8McgW9Hch2v5yPzoM2WZIRD9NSJNzKjVGWNATuMQou8kHseL/qO/DZEnSKQxoP/AMiZK6ePCGZFtW5BpRd+99tXRbRxjlHGxWR5FOZ4LF+3k/S5X9zr0bVxhhHGoV2cgOeS2eX5PdnLaCKJ2O4O3MMXlPUL4cGI2FAH/kzBU+1KW4yC6V4tuVgjGMURZ5JFUuBiKEj80LN4UBxd99a4jfMv048iApPUPYEkD0fJP99LbbuyMjxxOrE2C5ogkmqw1MGb4fMsyDKOLJJEVigGJtVfi+QfNRHNfOn7OMyTzLUIjicLj0vMbjR7yyocv+nsNV/hnCoiRxKqEEAOaoewGGmRRupZljjBc2x6h5IAWz5P0qB+2qRmb50hDsI1NzopAjyNMIwaVRZPOuts6TLIemoCzqi3HiauM8hhd2x9hxWrPwzktlHG1uHH1DwQFA/J8revW270cY4wWcOx6h5IK/yfCgaBcwUbmKLpx4vFI58ou0aICvtUhv8AbVOwQK0wAAHUHAFfkTXjRuXDmOPJQVB6h4DFSR6Pcqv9hpu0jYFy1As10DdeVV7kD9PxoKNGjRoJ947gLgAfOoa/0kgEj7gc6538zqAY0zOQsfC9z7jmhQ+5Gl+LCxHb4DqpziTfPC2CMcjQs2KJHcgg8VQER2+FODyt5cN5a+/f9tBIu73PFotn4Rq5BqzkaAIF/IPtWg77cf8Ahv3IA9IHeiWpyfaqrtzqGVU7jdSCiDQVifKWYGvUQFK89iApN5DTNlipRjOWr2Mb233AJJJOa8gG6WuAdBV+M3RoCFQTwSeQDd+xsrj713NfbXg3u67dEXdE+3NURzdex44/p31oZ1e8TdGj9j8f10zQZvh27mcjqRYAr3+Gvt3P5T37WDz21paNGgNT713AUxgE5qCD+kkBj/UDn9tUah8XAKLchj+omJ55OQ8tKQTl2r9/bQc/iJfwyuUHWKLa0SAxoHgWcQTdA3Q1L+P3Nj6HlPP3AyPeyPNiBxzyf210Y72agTG6QiXFrJyBHkvLk8YX719tZhjjIUfi2IDAcKWZqo0byB496rk9zzoLvx27pvpLYRaFNyx9XN1j70TetDZTSlmWRAAAMWXsT7+9j7X8HvqDw2ACRQJs6Mh5Q2ecaL3VqeLPJ+wPO5oDRo0aA0aNGgNGjRoDRo0aA0aNGgz/ABmQKsdxtJcsYpSeLYDNsfyr6qPFgdu498YKhVLRmSnBFX5e9vwCQQt1967XeuvE8qjxcJ9RbtqDD9Pbkn2AIsgc1YK/HA+A6cqxHKsmNCiCvuDZBIYD5A0GZDPj5RtuStAZtzmoNWV4QFUQn8vl4rXE+4jFMNr6aaMm1PBA48th8y1j3UAk8gaeySsTW5ReCvlazmeAeeF+MSGquOTYp2ErBi0k0ZWiTTcfY0fSFCvzZvm/ToKfCVXEssfTLM2Q9yQxXI/JNXl78ckUdXaSd0lgZrZNAZDk88D57H+x07QGjRo0BqLxZ6QWhcZpYBNjzDzChZKmjX21bqPxQNgMJBGc15JABFi15B7jtXvWgjikvZq3RYEqCIsmyDEigWrIENyW79zqBemCG6GC5eVg7q1EqpNAXdUauqB5Hvpr1Pwq1MgagereS0CCWvgN5ffgf0GkKs2WLTxi24UNyCQBhZFtipzurLEWANBNtJwjWu2aMgUfM2I4HcAUeFByo8DvdA7Gx3bSE5R4gAEG7u/jgfHv9v2zFXcMaWaNrWwQ/uEvIAKbXNwauqw+aNWw225VwZJFZAKr3PlFt2HIZf3DMeOAA1dGjRoDRo0aA0aNGgNGjRoDRo0aDP8AGEU9EsGJEylMTRB5F89wFLEj4vXPjxj6Y6gYiz6RfZWJ/oCoIv2u7HcO8S6v0+kB/EXqXXo5yq/ftr3xAyUvTAPm8wNXjRvG+MuwF8fPGgwDudviM45ewKgjmjiAo9/Sv9lYk+56WKBpAtzXyo9JFE42TRtSSwGXBpu982ld2QOFBsWARVEsSQSpNgYr29jxzenbYbgOoceW+SAoHv2Fk4+mh39d+2g723g0cZQqWBU3fFt6vVxzw7D21paNGgNGjRoDWf44qGMCRSyl0HFcEsACSSKF8GuaOtDUniXVw+jjlkOGHcXz78cc3zoIVwbZocXKFVbEtTEEgiyDQ/oK44+2szcPAMQyyg3j3Flsq/zXkDTDv0j7VluwiYwIG4l8uVVxyMvkXjfzqNI9yzLmqiwbICmjwADZsiwWNfqr20E/h3QEyhFkyyIFvwPKb4JsrdryOCg/lv6PWGU3Q5xU12Ax48l+9UvU8vckj476fsH3WYEqrhVEgi7xBuh7BgR/9fAvQaujRo0Bo0aNAaNGjQGjRo0Bo0aNBkf4haKouqWFSB0xUm2WzVjgE9ue/t9jx2OKWJOo5VWYYsO5zBSu3AKMwJ9hZ41pbjbJIKdVYfDAHuCPf7Ej99evCrCioI7UR8iv9uNB8rGkLKqgtRbynGgSwshrbmwvsRVex0zbxbaViOoWLoBiUoDLEAqCLBC0p5Jrvr6R9qhq0U1VcdqsCvjgn+515Fso19MaD+ige9/786DP/wCgoGDLQxYMAVvtXvd+3HwCw7Gta+jRoDRo0aA0aNGgNGjRoDRo0aA0aNGgNGjRoDRo0aA0aNGgNGjRoP/Z"/>
          <p:cNvSpPr>
            <a:spLocks noChangeAspect="1" noChangeArrowheads="1"/>
          </p:cNvSpPr>
          <p:nvPr/>
        </p:nvSpPr>
        <p:spPr bwMode="auto">
          <a:xfrm>
            <a:off x="155575" y="-1790700"/>
            <a:ext cx="236220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32774" name="AutoShape 6" descr="data:image/jpeg;base64,/9j/4AAQSkZJRgABAQAAAQABAAD/2wCEAAkGBxQSEhUTExQWFhUXGSEaFxcYGCIgIRwgISEfHSIcHhscIiggHBwmHBwfITEiJSkrLi4uIB8zOjMsOCgvLisBCgoKDgwOGxAQGiwkHyQsLCw0LCwsLCwsLCwsNDc0NCwsLCwsLCwsLCwsLCw0LCwsLCwsLCw0LCwsLCwsNDQsNP/AABEIARsAsgMBIgACEQEDEQH/xAAbAAADAQEBAQEAAAAAAAAAAAAAAwQFAgEGB//EADoQAAICAQMCBQIEBAUFAAMBAAECAxESAAQhEzEFIjJBUSNhFEJSgTNicZEGcqGxshVDU3OCJGPDNP/EABYBAQEBAAAAAAAAAAAAAAAAAAABAv/EABgRAQEBAQEAAAAAAAAAAAAAAAABQTER/9oADAMBAAIRAxEAPwD9x1n76NTKmSq1RyEWL949aGoN5l1o8VVrje8mI94/hToMjwV3doBKu3YS7cy+SErRHT45drH1D/Yan8T38e12u3KpCXZAacKLVEzarI8xACD4Z1JBAI1rbZxceCbexH9KpiT0/LZXycrwnP8ATS/DslihkMcIIiVFZpSOGx8vo/MwXj3NatFKbeF3jZUjKtGzAhRRBKEH+2ovCtysk0iNFEEORgITlhG3Tkyvg09EEVauv9TTDHJG0aJFEqrGwVRIaAtOB9PgD41xs3UlUiXbloBiFWckxjtRASx27H4+2oIfGN0m32sJRIOo+Kp1QAppS7AnirVSAb9RXv2OhCsE34eWNEKSLmpxHIZbB/sdebXIJFI0cIKxhQxlIoNjY9HuVX+w1705EaJViiUAsQBI1c2T/wBv5Ogh8Md2aEuu3KShzisJBWuR5i5B+/H9tMZRnHDGkQZzM5d48gFRwCKBW2JkFc9g2q9v/wBvBIOMhHUxP2avJz99S7mRRGDOIFUSPizzlKbJ/S2AINZDg3V6BmxVJFjLRx5LM8bYqKJTqLYvsDV1ZrtZq9cbbcq26aMxRCLlI2wFl0AZxfYimoCrBiku+KdA5xg6KQdPI4YSkqfK/YhK+efnXccXmCCKDKNuqFEptWfPz1hYyt+T3tvvoJplWPbsUjjMrSukeSWMmlZVJAolVvIgEHEHTNsI5U279NAS5DriPKwSQMv/AMuCP20tJ8EWSYQKEmkKNJMVAYtIvBKVeJYf0J0yNyek0SQlGlZgUlJBJWQk2Erk2TXveglg3BZhJ0oOkZ2gw6fnGLNHnldG2TLHEeU3fHPXiz9GNWigjkYzlSpUWVt2YL/Pipxvgmh72O028fXoJB1w5lK/iWyDFQpfHG/RS9qrjtp0u4wXOYQKqyMQzzFQGth3KVdEjQK2MkU8ayKkRUzUjKooqDwf3Gkt4nCN8NtjBj6KoZ9XHq1X6On716iBen7dh01O3TbmNpcrjltSxYljYSrLE3971SYuel0oLy6uPVN2GyzrC/XXP7aCXfBYxJhHFk06RqXXyrkEGRAomr7WLNCxd6926hxKkkcReKdELIlBr6UgOJJK8PRFntfvQ83nKTddYRH1FLFp2UA4pXmwH5qr71rqH+HlCsJR5Vcss7MCxdbIOBHfvWg4nZl3I24hiOdPG/T4Ea4iQNzy4YgAih9ReDg16uwjCtMFAA6g4Ar8iamm3FOHZYAy/TyMxFFyhw9HdiEodz5dUeHFrlyAB6g4BsehPcgf7aC3Ro0aA1LJ/HT/ANb/AO8eqtZ+92ySTRh0VqjeslBrmP50GN/g3waXaBVkGecKZOSuUbIoXo8VcQslKuj1CTbWbZdq0mzgVBZB27d64SSN2PPwqk6T4PhM7KdrEhi8k1oP4nBxQ15lwIfL4dPfIKifbrFtYHjhgN9FGzjv+I0cd2K7ZX969tLw1vblCZAAaJjcAj25TnWV4bspL2ymHpDbqVZslIfy4YpRywJpzkFNqnB9qx4XF1Iw0UV4NdRgC7TsOdZ/gOE/LRQAUfKNuRVNXrbyt+2gu3W3aTaKiC2Kx8f0Kk9/sNW7j+JF/wDX+2sXebVY9skkcMFhUvOMG7xX2r5vVjeGRBosooSfNljGADx7A3/voM3wTwSWCWGlAip3cX6JDwaHur3ka7MGPOfFHiu1ldYGiElx7iRm6fTyAKzJY63kPLgf0J0nYSI428j7eAR7n+GAoyS0aRcrFNaKbr0mh5hyGyQRr0444IS8kkgydBShSxJoC2PAAFjvd8aDTiLYwZBw2RvqYZeh+/T8l/5eNZWx8M3Cbn8ScKldxIgHKoQBGxbMhiojQYhRXUkPPu7ZQRSrExgiVuq6MAoItOoho1ypK2PtWo/Dp0kmw6EDDqyxsFj80YjLgOx7EMUArjlx3o6CrxKF32rpHGXZpXAIKgp9Vj1FyZRktWvPetaJkLdAsrIczavjfokHOBK89+D7/trF30sG1hEjbdGBnkUhYgzVlKQFUCybUAD76r22zjdNu7wwAu2VRqGWijkANXm4rkcH20C4/D5aSHp1huDN18lojMuaF55spwYUBTPyRQN023ZzEVF4bhmb7CpBf9yNRq0J3Rh/Dw9P0B8RfVCiQpVdukcr+zD206XYxLEzLFECHPJhz/MR6V5OgZt9uyKQwq9wWH9CxIP9tQv4buPxX4oYfxAnTx85hrCupnjWZ69Y3wB341QmxiaONmiiJLjkQ4e/6X5GoI97F1nibbQqeqFjOI86WFZu3DKxojtTIb5oBf4ts3lSRI+G/EwtfHAR4XY+bjhVJrVS7ERIfMzs8quzNVklkHZQAAAAOB7WbJJ1n7qOGIsF28TvJN00BUKL6QfzNiaFK3YHmh76R4RJHuIVL7aFJKhchQGWpCrCmKg33BBHH3BBIdy+DyjeNugM1EoxiJWsWjSNplvkSrRHJ9GYAt7O7tPXN/nH/BNY+4eFd0sP4aIxkAPJgPK75FF7VVIb+7x/PGr4dCqGVVUKOoOAKHoT2Ggt0aNGgNQ7piJkIAP03uzXvH9jq7Wd4lthK3Ta8XhlU18Exg/76DrboUZyqIDI2T/UJtsVXtXHlVeB/X31Jto89tCJETELEwuQjlSrr7fqUce/bUfgfg8yzySTlKWXJcVrqEwQx5+o4r5WGJs370BfJ2xY7N2hM8a7dgVAUhWKoQ1OQCSqtGD3GfsCx0pGy7ydVPIvof8AP90/l0jYbLpEdMGiDSncOy0TZpTY9/btrnwSJkTbq4IYQkFSbI5j4v3rtfvWo/8ADvh8kc8jvHSS5NELvojKzGee7k9Xy8A5KTSJYXIpbbosiJhil3IR2ojmvkDTdw8nUi8i/m/P9v8ALrO3G2LNs2MRljVGDLSkKxRcZCGI5ADIKs/UPtem+Bwske2VlKEZ1GauMGysflJHkWl4NcaDvZ7ONXBRULLeK9dmCX3wQ2qcccAUCR2NaPwvUVGdR9KV3UiZlo5MOcQLFEijwQSPfSfDPDGT8MemFKh8zxYscWR3s6PFNk88SwhFaNpXM2XbFWYheOTb4/sG0FEG1MKwxonlVzWUrMeVcm2YFibPck6ftD07jRUBLMxXqkm2Yuxoi/UxOk+G9XpbcT/xVYq5/UVV1zFez1mB3F886Z4TssGlZkAZpWYGhZBqjegRAtoGdU8k0jKTIRTZyD454J769j2/S6KxooTqswHUJHmSRjVjhbJoDgdhQ1J4jtmeKPFS2O6dmoKaGUovFuDyRpvgu2aOKBHUqetKaNXTdZgSASFsEHEcDsKqgFS7IUB014lMgPVN5ksSbq/dhXauKrjXoRnQqRQzblZWU+o+6gHWJs/B5o54nCfTfdTSygsPIanCSAe4dGQEDsQprltaPjWykmgwiYo/XU5gAlQJQSwDcWACRd8+x7aQp7qyqqqLqQeqVmN/FsCf20S+GKzKTChZJDMv1DYcggt27USK7aT4TtjFt4omjCMkgDUbDm7MoJJY5k5nIlrJsk8mZ9luPxf4oItZiLG/N0PSffGuqer84iqvjQXiPqdZJIo3UyC1ZrB8qVwVo864h2YghWKGGNEVkAVW+GUc+Xk1XJ5OufEds8gYJ3G5ja+OAOmSaPHA11tNs8ay58ltwjBqAyH0hdDtyCP20CNx4VE0jZDzPIkrL+JcW6YYHAccdNOK9hrV2BOU1gA9Qdjf5E+w1j7rwpi07dMFm3kEiniyi/h8mv4GD8d+P6a2tp65v84/4JoKtGjRoDUO6hDTR3/439yPeP41dqDdylZo6Rn8j+nH5j/URoMX/DPiqbrDyJ54hKenMz4E4+STgYt5uPnF+1a73E6bfaQOIzIzKgCB2FgJm54vkRqxA9yAOL1qbAGGKOJIJcI1CLbITSihZz54GpPDBabeQwykpCFXzJVMEs1n38o5+L+ToK/wkZkQiyCjEHI/KffUvhoZ5ZUeNFWJgtrK5JJVXHBAoU1d/bXe0uIxRpDLikbKoLITQKAC8/YcaogJRpGEEtyMGbzJ3ChePP8ACjQQbp1h20bLGZJGCqkYcgsasgH7IGb9tVdCJ2hdPMrgspDHkFbBHPxrjaWywOYZSY08vmSrKgZVn3qwD8M3zrmEGIwxpDKFXLEFk4FXQ8/Ydh9gNBz4aTJLLG8ap0zVCVySCfI3YCmUX34Njmr1Nv8Acpt0i4QdSd0yklKKv8V7vnnyVX31XsNqYXdlTcEOzOys0RBZve8sjQoCzwAB2A17CC+DGGUmOV3WmTuTInPn58rnQc7MJMkEmBXJjxmxHpcWp4tTVg0LBB15tt1G+5eDpkBR5XzbzMoUute2IkSjZs5ihjzXud02UX0ZPWfdP0P/AD6gg8LxdGw3JwkeVVLxVk+eXvZB6jcE0OPgUHO5lj2+3edlJjjkkMpya1QSPk4H5sR5iO5ANWaBpjgDjbsyFCzk45k0CkhAJBrKqurF3RPc8Qr1UAeCQhZnerSiRI5FjPmmpv6qD7a9jHSEEaQyhVc4gsnAwkpR5+wHAHsABoE7LdrJO8VRjF2Sus2ZoXeNV/r211vJEhVaW2eV1GUhVRWblmbkgBVPYGyQOLsPg27I5dV3ADMWKZRYknv75ffvrx06q8wygrIzIysgKtbCwc/gkEGwQSDYOgTtZEmUHGmSVVbFyy8hXBVuLBR1PYd69tQf9cXpk9A5/iugF6p9OePVv4xs1XqGN++tML0lULDLZlDMzMhLMe5Jz78AfAAAFAAaT/0aPLL8PNfzmn/l6/bOv4n+nGgpO3VROwC+V7t5GVQAiEktzQAs6RsR1tusrxdPJ1xGbG1zXFiGAKlh5sSLFi6Nge7mEzrNG0UwUyqTi0Y9IQgG2IIsCwbBHB4sae7uiAFJn86G3MV+tePKwH+mggn8TRXIwBRXwP1SHPmwZwlUVVrB8wJCsR7A7fh8YVpQO3UHv/InzrPk2ILljDPiXDtHmmBcVTVnxyoNAgEiyCSTq/w5yTKSpX6g4NX6E/SSP9dBbo0aNAawf8WRM8MyopZ22k4VR3JIQAD7k63tQ7qINNHd/wAN+zEe8f6SNBgeF7KX8VCXVwm3DwITdFaBEl3zkvTWzzkj/PN+5iZtltwgJOW2ND4EsRY/0Cgk/YHXfhUjSvKroU6TYMV3EjW2KPwCF8uLjn5B499QyeJQ7aHbCTqXJEMAJWtnAQLGoLAFmL0OQBRJoAkKR9C/8VP8j/7pr5v/AAvspY5QZ0LFkIifEgRAMbiKknEsMX6n5yCDQVAdlNrbx5ZqxjYkCVzRtOLsXqXw3epM5jCyB0vrAyt9JgaCnnkt6l+VpuMlsE7uBT+HaaMywCIgqEMgDnDFjGAS3lDAGjVn51T4TE6rCJLBylKgmyqEsUUnnlYyqnk9u576Tup02+2jfGVyQoVFka28uRrzckIrNX8p1ZJt0LxEM5BsgiR+RXcebQT+G+GlNxJeXSj5gU9lMll6PvR4H6QzKODWl+ObETbKdemJGqUxgqGOVuAVvs3Ptpux3SySvDhKrR31Llel58lG/NmvmFdgCDR41Nvt2m3RCT/EmdAZNw0aj+I9lufZK7dyNBsNAsfRRFVFDmlUAAeR+wHA1i+CeCMJTMwRCJ524jp3DPIFDvfmjpgwFeyfHN8UayLA93k12k7uvofs1ix961Pt98rMvkkEbyNEj9ZrLLlZK3wpwbE2b44FjQL8Thkl2/RjTPqzuslkqojEjs4ZgCQGC9PgE+f9w/wppeltlmBEiSFGJ5yxSRQ4NCwwAa69/Y8a8JWHbvJUjESOFUSsMmMrKqAlqBZiFs+50xVSVdtIpkp2yFyPYuNzXq4OgPC/DVE+5maJczN5JCgyx6Ua+VquryH99ceLrI8BiiXJpZShskKEyJfJgCVBQMoNepl+de7eQtuHhKFQnNncPkykcOq1RGXlPmsEfcX5u2EMeQyJMuADTOotnxstZoc/Gg88KEiwRxzLTxSiPuSGUHyMGIBa0K2a9WXxqDabat9MzxrZmBRjtHZq6Ua2u4HkUZA9xxR+dXbaRZo1cZAibA1MzC1YqcWvkWO9A/IBBGmvuYxuRt6k5W8+q1ZckR+q8iqs39F+40C/FNr1VZCmancxllIsUOmTYPtWvdjtBEsyqgRPxCFFC0K+lyAOKu+3vevJZEiL2JWZpcERZGtj0w1C3A9KsbJHA0rYbxNzCrhZo2PSco8jWA5UqbVyCDzzfse1aCfdbMl5Lic7kzBopgpoJkpFS9kRUsNGSC1P5Wz830G09c3+cf8ABNZk29RZuhjJ1SVwXqv50PqkBvhUpg3wcB+db0fD0CtMBf8AEHck/kT3POgs0aNGgNQ7qQrNHSs3kftXzH8kau1LJ/HT/wBb/wC8egn2idNpWEUtyvm1lODgkfHm7UgPN83rPg2azQwGSGRgIOnjaUVdUu/NfZeKrudI/wADLUUeQAk6K53G6vdC82fgtff766oY7frBzD+HGOAcjOheQTm8axPzlXNaDR27MjRKVmcrGwycpk1FOSQwBP7DTdsuDyMIpblYM1lKBCqnHm7Ug/e9K8ID1D1Msum/q9VZJjl/PjV/e9Zv+Hl3AOz6t4/hWvhgQ30K6mR9fq70fV99BSuzWZdu0sDuI08qMIytsAM6JvILag32du98d7SLoCCJIpMEDKgJTha4UUw4UUo+wHfUXjkW5aLajanFyDbG6A6Te9EBiaAZgQCQaasTp+HlcdtgrouJAWS8hQqmyJJa+5JNnmz30Ctn4esUnVWObM5dRiY/qWbGfPOPZarEWBxxriTbmZUNTxtHM7qydK7PUSiHyFU59vjUvg0s/wCJ6siMI9zlVsxww5itCPpZRBi1/mxHc6R4vJJHPt5kWV1iG4Z0QEhgZYlogcFgrM4HfymvfQbRkdekCsrkOfM3Ts+V/wBJA/sBqLb+ElHRr3JVJXlCHoY3JdjgA4gs5HN25snivf8AD0EkccaylmfryFma+SeoSRf5bPHtVai2Ow3I3PSb+HGkB6mbHII854BWs28gcXwK5PGg0tumaoTHL9OeRwAUonOQANbcgFr/AKgH216idIxqsctGZ3olOC6yMQPN2yYkA9u3xqXfhsE7mPrS50GIvN8c1TzFO9+143xp/hIfGLLKus3Tzu8cHqw3mAu6B5C46Dvb7JkneYHcEyEFkPRqgKVQazCjlgMu5Y+5vp4+qmLxSECXP8nJV7ANt2sayttKRKCer1zvHQtjJh07YqvbHp9HACuOpz3s6u8a28kiRrEzI34gkMt8VmRkB3TIAEHuDXvoLd3OQEAhcAOtDyf29WkPsQbPTmDGYTZXHeQpa71jgvTPviTzZvSfB5neLKRHRjuGtH7inIoH3XjgjgiiO+ptmP8A82fMD+MMC0bk10ovS/oC5X9ry99Be0Yl6qvDIakBBDKCpwXkMHBBonkHsSPfStnsl20KxxxS0DGCzsrM2JRRZL/A7CgPYDXfijydOdYgTJJII1rjHJUBe6NYrbX9tc+Es4g6UikNDMsfJJtc1ZCHI8/02UFv1Bh3B0FrrcqTdKXJEZALSqcoTfmu7jFc/Om+HuS0pKlfqDg1+hPgka+f3CzDduzhzthOgxUNeRjiCua9UKvwQOAxybhTX0W09c3+cf8ABNBVo0aNAag3cWU0fmZfI/pP3j1fqHcyhZo7v0P2Un3j+AdBm+C+IjcYV10zjEqZMhtTXfAnE8jg1fNXRriHcpDDt+pJKqNEPPYxBVA2J9wSuRHFeUi7IB88C8Jj2xQgucIukMYGXIeXzPQ87+UUeKtuPMdNSNJtrBG3UAHRfiNjzGySAensSgGhpr8BZWMy/RdypIyHoOJri/bvqbaeLxyHbANODuQxAJXyFQSVf4awVoXyD8Xq7fSrI2B6gDRSLfTf3wH6dQ7PwiKOQSBpSVfMDpNQ8joVHl7F5HkPvbH2rQd7ncLt9skrNM3lUYoQWPHNA1eKgsfelNX21ZNtbeKpHIOVHIfH9NSfhopl27SdQiNLChHAyKhc7Auwpde9U7a72YSAQRL1CsYZVuN7xApR6eaWhfvV6DvabhZJpYQ8wMdeYkU198T74ng8cHXkJCYKZJLkkkAOQoUXbn9hpGx8KhieORTL1FzzYo/n6hyexVLlIFfiuVHtpnRilwLqzCOSRgpiYg2XXm1++gZEBKInV5aMjDkj8okX2+40rb74MU//ANAjkbGOUlcWPJHYlgGo0SADx8i27cJCsMah6EjEfSYdxI1ABewutL2+yVSi5ymKJso4+k3HcAEheVW/KOOwsmtByXEO3eQtK1SOAqkWzGVlVVuhkzEAWQLOnYLINvIkshV2yU37GNyD2+NIEMcyKH6uKTyPiqOMjnIBZAvgnLj3A+NdbWNIBDGvUKiVioMb+UMsjYgkcgE0PgUPbQeQ+Io83QRp2cMweitIo4zc+ys3lUepjdClYjuZuko5mcvKyKqso5tj3ahVKdLi8NiSXrJ1FkMjO5ETecMACj+XkeVSD3BVfawabR8CeoMJWcVG/PrWvT/NoExN1UVrmQibAqzLYKsQfTY/10w7hfxH4fObLDLKxjf6L750C1V250WkYodQ5TZ8xt+Y3Xp1O3hURfq3L1et1c8H+MMcaxrpfTurok99B5vtyu2WWV3mKiZVONEjIRjIj9K3ZrmgeDqhqkDYvJ5JUQ2RzyjWK9qYaGKSFweoKmV+I2/KENen7aTstrHtoiidQqZlYAxt5RkgCDy+lQAB9gBoO5d6qyGEtP1M1VVtfOGF9Rf5Fp7uj5G4NrloeHpi0osn6g5Pf0JpMioZ0n+pkkbxgdJuzmNjzjf/AGx/fT/D5AzTEX/EHcEfkT2POgs0aNGgNSTGpkJ7dN/949V6h3UZaaOnZfI/pr5j/UDoMzwDcSdQmQuRuVM8Ya/JRAwo+j6bRHH9QlPudQeKSbkRbUba7O3bKjRoCKygIKGarCZ0oJs8Ag6fhXiS7gjpSzEdNXZsY6XMBlRjj/EKnLEXQomslte13BSKBA87uYlbCNY+FAAsllAAs0BdnmgaNBobBkPQMZZk6RxLFixH06yL+Yt85c3351jf4d3G4Ztn1RSnasSeozFm+hRkVkADcn3Y8trTgHUaJ0nkKtGxBxQcWnsUsH5BFjRst0JZJY1mlyiIDWqUbsWpw5AZWQ/zKw9tBF4lE7rs1TI3eQEzxA1Gat4+e/seNaO1hdBt1kbJ1Uhm72ceeTyf6nvqRN2sX4aN5pQZlpPKlWFBonDy3YAvuSB3ItsRMvQkWWSnBIsJfb/JoE+FyIdy4DoT5qA3skh7+8DeReL7E49ho3UPUaBC0gUyy5YSOl11KsoQav2JrVO13IkllhWaXKKsrVKOQvynDmux+DqfcTtBA0pad1VpC2AisAMxLecC+3tZ+2gZ4RfSgDFiRLILYkmh1QLLEk8Ack6y/D97csR6zGV9zLHIhkJTBc6AS8BQ6VFQGNi+7a2TE7dIl5UJc+VhFY8r/pUj/U6n2/iObhM9woaR40ciLFnjyyUUCw/hubYAHH+mg93zsNjuihIYLuCpW7Bykoiubv41obj1Qf5//wCb6zhJ0YHlaWWleThVQliZGAVRhyzMQAPckacy5/h3Wd2V2yU0nIMbkEeT40GZDM2akSSHdGch4izYiPMgnp+hUEXKyULIXkliDb41ulj2zlrsyFUAkaO2LGgZFIKLfJPsAeD20R+IXII89wAZDEshWLEuoLFeAWHCtyVA478i3JaYgyy+eVkFBO/mPPk+FOgV4XEq7eJVmM/1AWkzL2xJJoszEKCaCkmgALPfXXh+3y3O5dml8kihB1HCV0oz/DDYHzFj2769e3AIlk8suBsJ3U0fyaX/ANQ+q0ZfcALIIjJUWOZVWA7ZchgLxq/fQ4X43uMI5CXKKdxGsjKaIQiMNR7ixwSOQLIoi9e+GS2s6By6R7lUjLMWIA6RILMSxqQuAW5r7VrueUwiVzJM31UQKojss/TRR5lA9TDuRrpZDKhPUlUrKqujCO1OSGjipHYg8EjkaDP3/jGO9vq0sTpAYcuW6gBZwl+bFnh81eULMPc6+h2nrm/zj/gmkOSJVi60uTozjhKpCgP5O9yD/XTfD0IaUFi31Byav0J8ADQWaNGjQGoN3OEmjvL0P6VLe8f6QdX6jncCZCTQEchJPtzHoMX/AA94bHswixM+HTCyL0HAdwAOqOPKxFhu+Xl7Y8qG2SWOBx6hEikS7Z5FNAFTXlplJNEHsx4PBDf8M+KSvK6zBwJl68GYApbxKADkBUMTebnJ3+KC/FN9JFttsYC3VMY8gXK48BnJj7mPhh+o0n59Bfs5Ei6UY6pxjcZNE9k2hLGlAsmyaAHPtqTwnw2PbukivOWxZZcklIkLEOWCtYjPUtqXjzMP6bG3ZS0RVs1MRKtd5D6dNfvY5vWN/h/xGeQ7MSdn2rOTlebDoUxFCj5j/fQMeCKZIS/UoQlaET3bdMhg2PDKUBBHvR9td+HsIU20TNI5jUqX6LrkQvLYhaFnmhpXjG7lEG3hgLCaVbBTElVRQS1OQCuZjQ/aTWhs98J128oBGQJKnuprlD/MrWp+4OgzfDvDY4ZI5Q85kGfVJSYq/UOb4o1rH9QKwrsAR73qqd0m20sP1F6nUXLouayZhdY89+2ovCN+7HanrF5Zb/ExWDh5GLeQcx9OULH+9NkxB1T4tuXEKxRFxJLK6howpZVDMzMAxA7DGz7sNBfud+mUXEnrP/af9D/y6k8N20EJZ8WZy8j59B7HUdnr0+wNfetO8N35ni20hXFixDp+l1V1dP8A5cFf20zb7hjvJoy3lWCFgvwWecE/uEX+2iM540nRVYzBFnd2CpIC1O+IyUArTENx7qPvrvZBIFhiBlZVlbDKKSwpWQhLItsQcQe9AXZsknnKiNWcxRNNKHcGuc3xTL8oY+/HIAvzaZ4ZuC4jJYuonYRyGvOuD0eAAaNqD7hQebsle7LbwRu0hRmdnZwxge1y4oeX44v4vXG5SKdVV1Yqsxcq0DsGrIUQVr3v9tT7fxiQ7yzn+GZ226HjDNBeV3kD1FliNiiQn70eO7hk29q2N7hVJyx4aUAjL2sGr0Hm3WKBAiBgpmzAELqBkxagAte+u9rtoFlkmKszvJ1ATA9r5FjoHH4U88dyNP27XFHzf1B/3Op7/r99Zh37WW6x6/4npiCxXT6mNdOr5h+rn397xGOgo3ixzrJG2YHXjc/Rc3gYnx7e+Nfvql5Yo4wsaMq5qaELjkupJ9PcnXe4jdln6bYOJAyn2JVUOLfytWJ96JqjR0vw6ZpNskznmZo5AvsgZkKoPmlqz7mzxdAGSSIZ0m+p5I3THovzmY2u8fbp/wCv21R4dIGaUi/4g7gg+hPYgHWJvvHMd3fWURROkEkdiy8tHKu/lLwAEcU0l9hW9tPXN/nH/BNBVo0aNAah3SEzR0a+m/tfvHq7UG7mCzJbKPpvWRr3j0HGz3QlaRUlsxNi/kqjQPBPce1jiww7g6i2286UW3UsxZogVCRFjShb7f5h/fR4Xto4WjYTRk9IpN2BkbLMP3487Smv/wBn20iLbQzLtXaahHCVIWVkJLCP8yMDQwPB4Nj40GlAxkaJ0kBRomZSFHIPTIP9tc7LfdR2RWcFOGyhKgcBqs8diDxrtNxCjxqjRqqxsqgEAAAoAAPYVrzZvGkkz9VD1XDAWOKRUrvz6b/fQJg3YjG2jeWnlWoxh3xUEi+w4+e+u43MhhdJLVsiDhXcfGo5dtFOkJaVQFiI4IsMemyup9mVowRx3rTfDmSFNtG00bsilWYUASF5IFmgT7XoKNjveqxwZ+7KWMJAJQlT5iOeQRpT7voIrO7eaVkXGPLzF2oGu1kVzxZA7kDSPBdusDMTJEQXkaw5vzuz1ROPF1+2jf1NB01liVWkbqBj6kza1BB8tmgT8XVEggNB1Y9I5EW5NFKPofuPnU8Hiqu6qHe2do1YwkAsmWQyIrjBv61p775PpZSR5Zm8W49D/Oo4NvGvR+sn05pJTz3EnV478V1Rz9vvqhkc/Tj8znzSyKqiPIsc3NBRZ7Ak+wA12Jep0WSSx1COUoghJAQVNEEHijqZCrBJEljV45ZayNgqztYNEEdgQft2N6725SMoWlRneZncg0LMbAACzQChR35q/fUD334EqQFnDuTj9E0cRkTlVAD5PFkDuRrsZKjEsWGbcLHkfUfYak2YxnkmeWF8zQN0UjHpRRdd/Mx9yT7BQHybhHjZQ8fLt6moeonupvQdMGZUIJUdQcGPE9/g6I96GmaIM+aUGPSNCxkPNVFT8jiwR3BpaTokcal4+JB6Xsd77sb1whrctMZoWUgIguiqcEjvTMX5v4CihRJBkm46Ild5DXVVeEskuI0UADnlmA0yRmeMEMwGaCmjxPrX2PtqLxJUnjljEsYPXjcWeDgYnrg3zjVjteqI5kSIKXj/AIinyuTxmvuxvQMk3KAuS4tJEiY9P874Yj731F57C/sdVbAENNZs9Qc1/ImsbceGQs8knWTJ9xFMDl2EfRtayok9I8/zD41s+HyBmlKkEdQcg/yJoLNGjRoDUkv8ZP8A1v8A7x6r1BvFczR4MqnB7yUt7x/DLoI/Ap5neRZW4gPSJAH1WpX6hoeXyMvlFeYycEBTqXebuVdvtotuQJnjDi69MahiOfZnKRk9wJCRyBrQ2czO0gjlhLI+MlQtw1A8/U5OJHP2r21DtNr1I9ukh27MYQyB4CxxAQHkv8sv99BqbTdrMYZUNo8RZT9j0yP99Z/+GNzLIA8jSmw3qMWJ81CggzHHz+/OmbMO3RaKSHptEWTGEgYnAih1OODrrabOpHMZ2wdTi5XbkGyA1E582CDoOt3uGj2ashpgsfP9SoPf7HVu4/iRf/X+2sxp2i2yPLLCsYVLLRMRzQF/U+SOf31RPHN1I/qR/m/7TfH/ALNBleB+JzNOokZyrtuFGXTxOEhChQgzFIDy3HHPJGrPGHddnPJHI0bxiVwVCnkFyLzVhV688OdGIkhk21yFxkkBBYqSHBIe7DA3fvok3LRxgSSRkPI6BRt3csbdiMVck+VWPbsNBpvGV6ILFiHPmarPkfviAP8ATWVs/FnO6OTAwSO0MQ44eIW3tZLETA2aHRWvUdVFpX6TB0osaygdT6H7qzgj9wNLh2KiZgv4YSqA5I29EBywDXn7lW/sdBJ4lvJo0g6HLNupQyUPqKo3DlAT6ScBRsUaviwX+CeIfiIoZcsg24mCmq8qtOqiuOygDnnjnnXKTtFGGeSPmaQJW3dzlnJ6Qrk3WXYdr0yJ2cQtFJFiZG7QsKbGTKwZLDBsgQaIN3zoI9p4rM+86TsY4hLII2pfrMoB6V/lCqS1cM5U0QqHPallKwSsDRXqEH7gsdT5EymHqQGQASleifmg38Srsf1HHyNcSTPFEzySRhMyp+g7WWfEAKrkm2IFAe+phqouWihY8klCT/XWIPGZknMbsMJNzhCcR2Ws4jxyaGYPcjP9FnRZpXSNldAMwAG27oRRr0s4I/trx91T4GWDPq4hegxOeIfsH7hGBLdgDyda0wzebsxR7hlrMyBYwexdljVAftkRf2vXGw3DNDhI2UsUqxSNwCSrrTELQBdCr0AB5tLllePqPJJHQlUCoHY5FUApVcm7PsNerM8iFkeP+Iga9u6NkGT1BnB7V3HatQdCVzvWQTOYwgYqAlI3YISVybMWwANrib4ZdaO09c3+cf8ABNZU6DrDJYzLYp/wUjc8UeqCVFfN8fbWl4cGBlyIJ6ndRQ9CexJ/30FujRo0BqDeTqkyEso+nJWTUCbj99X6i3LVKpAuo5DQ9+Y+NBgf4ejeGRWkfbAGIrMUnLF5Msw4UooAyeUnn8y/GmQwRS/hZGmAVNuVIWZka26RHKMLFIbs/GqvB/EJWaDNlcTwmXyisCMOF+UqSuebH3oReIeMy7eHbdNcsoCW4sJiI/qNRsoiszELyeAPnSkW+DvHCm2iaWMmODBiHFWojHBPNce+qdlLGkk7mWKpHDLTjgBETn72p/01RD6orbP6bebjzcx88cc9+NZPgfjUszbUOjKJNu0jMQtMw6XK0xIHnbgge2lHG7hTcJt1O4RI1Us+LIWZimAUh1ZSmLuTfNhK1RsNwI126STxuyAqXzHmoUGPbzEAE+1k1qjc7lo9orr3Cx9/uVB/0OrNx/Ei/wDr/bQfO+GeHrDNE4nhwCt1UyHL0FV1P3Tytf6Ur3tniaLMkOEkZMc7uQZzFYImTh4wWBtwfuL1oeDzStLOHkLrG5CkKoUg8he2WaDytyQeDwbVeZZXuFEcpnLKGIAJoZt+YEdxoOot2irAGeMEMbHWzryP+d6Zv6ka9heMbmWbqxYvFGgGYu0aVjftVSCv6HR4duGeOFnNt1HBNVePUUGhx2Gptp4lKRBKzKRO+PSxopYYgA3ZdcfPfHDcLWh4XKscyxfWRQm4kdqko1cq+Uj3th+16qV4IuiiSIFEjE24JtlkZmJJsksSST7nXI3DjpxIwTqSzW5F+lnbFQeMz35vhW413s90zlA5DGOdkzAoNSPzVnkXif5lbt2AZ0OyxnG5/FR5mVmZMkx6bAIFBxzywSNiCaLKfm9W710liwWWIETo/LjskyyH9yFNfetTQ+KzfiVU302neKyq40EZhiQc88lHqGNZe9au8T35h27svrMhRPKWpnfEHEckLeRA9gdA7e7+LyfUT1r+YfP9dY0exEe6k3STxZPKMlaTgxFI1YAdkkDR5ggeasSeQV0vD9+Z4InPrzCuKI86sVbg8gZAkX7EaR/1iXPHBq/E9POlxxvt6sr9rrvoOp5EkLASxitwj8uOyiMmvvxroSxp1SZYznOjinHb6a8/fynTd5vDFHuHWi+YWMHsXZUVFP2LkDXmz3TSQASEGWOVY5KFWyuoyrmgy04Hww0CtxMDOHDRlQRz+MdePc9EL0ye/BPPHI9tHw+QM0pUgjqDkG/yJ8ayN1v5g8rCSlj3UMITFaKv0MrNZX9Vvf41s7T1zf5x/wAE0FWjRo0BqDeKTKlFR9OS8lsVcf3Gr9Q7s/VUWBccnf8ArHoIPCtnADG+3G0BeMmNo4QLjvIlSrejKS/i2v31xBuFih27yvEp6aqjNGbGQUYg5cWcRXua1P8A4e8Gbbyx+ePpLAVxB5WRjGXC8UUJQv8AOTN7EAVvD1dnAistg7d+TXCPG7fvipr76Uh+2gKmJYjEqCNsFWIgAWlALlwPto2uH0um8HoIhxj/ACeWwtNwvCXXHp+2q3lXqpyPQ/v901F4VsFim3ElrUj3GA3pUgFgB2XKUu5ruTZ+weZ4bZGmkhEeKWXTizQW7evVVfetP3CydSPzp+b8h+P8+s7fwGWLbKFV4gLlQuBl5CqqbBsW2Xtyq6p8OZ1TbLMymRVKscgbIFZE8ckCzx3J0C/DooeoTD+HEltbJBRvI5+YNyc7vnvemh+nGZZZIVWNnObp6bZgTZfi7r99I8B2zwswfsXla+qCtPIzikrg0R/TnXu72pnWNA6Kgmd5Lo3izYrieD56a/5fvoLJIHUxBTGBmTQjIFlXJPr9ySdTbQRGZmjO361srOsJyscMC4bvwL59tdeGI0cW3jkcM0bFMsryVVcKx/mKgEj5J154cki7ieR1QLIwAxkFYoKDFa5kb3P6Qi84WQWmLKsMzQEySy4RyR3mVd2NAtyQBl9q0yJgeksLw4xytHSJwrKj2tB6BHxqDfbF5cJIimcTTsmTV5+qGUEgGlYIysRzTHT/AAnYfh8VLKcp8gb5P0MSx+5dWP76BsKwde1O2E5YjLo0xavMA2VlsQbAN0D7DTm8q9SV4QEkYqzR9mJZBjb8MQxUVyciPfS9j4WBIZJJCameSNAwxBYFQeAGJxZuCSLN+wr3dRFulIhQtFM74s1ZAiSM0eaYB7HHNVxdgOvUqvE8JDygllTuw8pJp+WGOJvkVXtr0TIXMYeEuHsgRE09BrPmoNRBvvyNL20RTJ3KhpZ1fFWsL5UQC+LNJkeO5I5qyvabZ03Mz90klDipQBXTjTlK72p9/jQNm2wZZuuYDGsgY9SO1FKhDeZqFd71xtIY+iH2x2/TkdGyij8rHJBlatRNAC/gAe2vd5teqSVdQ0c4kUNyrERhaYWP1WD7MFPNUZvBPDTt4F6joXPQVgnpGGC3ZPmY1y3HAUV5eQuleMSGJn2+bMrlTHyXFYMfP6/IMSefIK7as8PBylyIJ6g7CvyJ7WdYe52UhadVWMpLuYpcjIAaUR5cV6h0VxN/mH6PNu7I201frH/BNBXo0aNAai3MStNHkoP037i/ePVuo95AzMCApGDKQWK+rHsQD+nQYv8AhvxOPcySrhCQPPEUUcxksovvbWmZqqEiCr787gGODaGNYQH6aMGizY5AAFAGW6PmYfpDH8tHYXbMCjCKIGNSiEOfKpxtR5O3lXj7DU3/AEtmSJXRSYlxVlmdT2ANFVB5rQe7+FYxlhGWWGRvQKJGB7fF+16yPDfFTI+0jaGHJ8l3FJ2cLJjgD2Vmic835cfm9bz7aQ0CiFQhQgyMbBx7kpZ4X3+dLi8OCtmsEQbIPYc3kE6QPo79Py/00EG78ibJI1iBmcIzPHlQEMsnABXm4wO/YnWi+yQPCGRCebIQAE13rmv6WdeptXqINHGxi5Q5nhsSljyd8WYfudMkSUsrYx+W/wDuH3Ffo0GfsGZ5mhaGIdKzI+HDBv4eHxYstfYrQsHITeJyiFYQiIOpPIjHoGQgATPwiUbtAL9hetpI3DMwjjyasj1DzXb8n30pNs/lyjjJR2dTmeC2Q48n6XI/fQT7OLNIGkiRXLGxhj+V6OJ5WxRxPIuj21HsfE433kkGEOHmWOlGWUeOeX9SxAFD+FIebFbMqykqcI/K1/xD8Efo++lLsyAgEMX02Lp9Q8McgW9Hch2v5yPzoM2WZIRD9NSJNzKjVGWNATuMQou8kHseL/qO/DZEnSKQxoP/AMiZK6ePCGZFtW5BpRd+99tXRbRxjlHGxWR5FOZ4LF+3k/S5X9zr0bVxhhHGoV2cgOeS2eX5PdnLaCKJ2O4O3MMXlPUL4cGI2FAH/kzBU+1KW4yC6V4tuVgjGMURZ5JFUuBiKEj80LN4UBxd99a4jfMv048iApPUPYEkD0fJP99LbbuyMjxxOrE2C5ogkmqw1MGb4fMsyDKOLJJEVigGJtVfi+QfNRHNfOn7OMyTzLUIjicLj0vMbjR7yyocv+nsNV/hnCoiRxKqEEAOaoewGGmRRupZljjBc2x6h5IAWz5P0qB+2qRmb50hDsI1NzopAjyNMIwaVRZPOuts6TLIemoCzqi3HiauM8hhd2x9hxWrPwzktlHG1uHH1DwQFA/J8revW270cY4wWcOx6h5IK/yfCgaBcwUbmKLpx4vFI58ou0aICvtUhv8AbVOwQK0wAAHUHAFfkTXjRuXDmOPJQVB6h4DFSR6Pcqv9hpu0jYFy1As10DdeVV7kD9PxoKNGjRoJ947gLgAfOoa/0kgEj7gc6538zqAY0zOQsfC9z7jmhQ+5Gl+LCxHb4DqpziTfPC2CMcjQs2KJHcgg8VQER2+FODyt5cN5a+/f9tBIu73PFotn4Rq5BqzkaAIF/IPtWg77cf8Ahv3IA9IHeiWpyfaqrtzqGVU7jdSCiDQVifKWYGvUQFK89iApN5DTNlipRjOWr2Mb233AJJJOa8gG6WuAdBV+M3RoCFQTwSeQDd+xsrj713NfbXg3u67dEXdE+3NURzdex44/p31oZ1e8TdGj9j8f10zQZvh27mcjqRYAr3+Gvt3P5T37WDz21paNGgNT713AUxgE5qCD+kkBj/UDn9tUah8XAKLchj+omJ55OQ8tKQTl2r9/bQc/iJfwyuUHWKLa0SAxoHgWcQTdA3Q1L+P3Nj6HlPP3AyPeyPNiBxzyf210Y72agTG6QiXFrJyBHkvLk8YX719tZhjjIUfi2IDAcKWZqo0byB496rk9zzoLvx27pvpLYRaFNyx9XN1j70TetDZTSlmWRAAAMWXsT7+9j7X8HvqDw2ACRQJs6Mh5Q2ecaL3VqeLPJ+wPO5oDRo0aA0aNGgNGjRoDRo0aA0aNGgz/ABmQKsdxtJcsYpSeLYDNsfyr6qPFgdu498YKhVLRmSnBFX5e9vwCQQt1967XeuvE8qjxcJ9RbtqDD9Pbkn2AIsgc1YK/HA+A6cqxHKsmNCiCvuDZBIYD5A0GZDPj5RtuStAZtzmoNWV4QFUQn8vl4rXE+4jFMNr6aaMm1PBA48th8y1j3UAk8gaeySsTW5ReCvlazmeAeeF+MSGquOTYp2ErBi0k0ZWiTTcfY0fSFCvzZvm/ToKfCVXEssfTLM2Q9yQxXI/JNXl78ckUdXaSd0lgZrZNAZDk88D57H+x07QGjRo0BqLxZ6QWhcZpYBNjzDzChZKmjX21bqPxQNgMJBGc15JABFi15B7jtXvWgjikvZq3RYEqCIsmyDEigWrIENyW79zqBemCG6GC5eVg7q1EqpNAXdUauqB5Hvpr1Pwq1MgagereS0CCWvgN5ffgf0GkKs2WLTxi24UNyCQBhZFtipzurLEWANBNtJwjWu2aMgUfM2I4HcAUeFByo8DvdA7Gx3bSE5R4gAEG7u/jgfHv9v2zFXcMaWaNrWwQ/uEvIAKbXNwauqw+aNWw225VwZJFZAKr3PlFt2HIZf3DMeOAA1dGjRoDRo0aA0aNGgNGjRoDRo0aDP8AGEU9EsGJEylMTRB5F89wFLEj4vXPjxj6Y6gYiz6RfZWJ/oCoIv2u7HcO8S6v0+kB/EXqXXo5yq/ftr3xAyUvTAPm8wNXjRvG+MuwF8fPGgwDudviM45ewKgjmjiAo9/Sv9lYk+56WKBpAtzXyo9JFE42TRtSSwGXBpu982ld2QOFBsWARVEsSQSpNgYr29jxzenbYbgOoceW+SAoHv2Fk4+mh39d+2g723g0cZQqWBU3fFt6vVxzw7D21paNGgNGjRoDWf44qGMCRSyl0HFcEsACSSKF8GuaOtDUniXVw+jjlkOGHcXz78cc3zoIVwbZocXKFVbEtTEEgiyDQ/oK44+2szcPAMQyyg3j3Flsq/zXkDTDv0j7VluwiYwIG4l8uVVxyMvkXjfzqNI9yzLmqiwbICmjwADZsiwWNfqr20E/h3QEyhFkyyIFvwPKb4JsrdryOCg/lv6PWGU3Q5xU12Ax48l+9UvU8vckj476fsH3WYEqrhVEgi7xBuh7BgR/9fAvQaujRo0Bo0aNAaNGjQGjRo0Bo0aNBkf4haKouqWFSB0xUm2WzVjgE9ue/t9jx2OKWJOo5VWYYsO5zBSu3AKMwJ9hZ41pbjbJIKdVYfDAHuCPf7Ej99evCrCioI7UR8iv9uNB8rGkLKqgtRbynGgSwshrbmwvsRVex0zbxbaViOoWLoBiUoDLEAqCLBC0p5Jrvr6R9qhq0U1VcdqsCvjgn+515Fso19MaD+ige9/786DP/wCgoGDLQxYMAVvtXvd+3HwCw7Gta+jRoDRo0aA0aNGgNGjRoDRo0aA0aNGgNGjRoDRo0aA0aNGgNGjRoP/Z"/>
          <p:cNvSpPr>
            <a:spLocks noChangeAspect="1" noChangeArrowheads="1"/>
          </p:cNvSpPr>
          <p:nvPr/>
        </p:nvSpPr>
        <p:spPr bwMode="auto">
          <a:xfrm>
            <a:off x="155575" y="-1790700"/>
            <a:ext cx="236220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32776" name="Picture 8" descr="http://users.sch.gr/kpratsoli/images/stories/krypt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714356"/>
            <a:ext cx="2362200" cy="374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8" name="Picture 10" descr="http://2dim-karpen.eyr.sch.gr/autosch/joomla15/images/%CE%92/%CE%B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500306"/>
            <a:ext cx="3162300" cy="374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11 - TextBox"/>
          <p:cNvSpPr txBox="1"/>
          <p:nvPr/>
        </p:nvSpPr>
        <p:spPr>
          <a:xfrm>
            <a:off x="214282" y="4714885"/>
            <a:ext cx="28575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Ποιο παιχνίδι είναι;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encrypted-tbn0.gstatic.com/images?q=tbn:ANd9GcQGHSqRlvCIUYigEOmQQ1R2blmOEPvdlKiS9FvoQcSOA7zVGaqF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85860"/>
            <a:ext cx="3743325" cy="374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2" name="Picture 4" descr="https://encrypted-tbn0.gstatic.com/images?q=tbn:ANd9GcRcqG0Cyj8_oFWXK18IrTpK2bhirNzoqfJUYoIcRBNR0FDSFxA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714620"/>
            <a:ext cx="2686050" cy="374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4" descr="Japanese_crosswor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714356"/>
            <a:ext cx="2808287" cy="233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6 - TextBox"/>
          <p:cNvSpPr txBox="1"/>
          <p:nvPr/>
        </p:nvSpPr>
        <p:spPr>
          <a:xfrm>
            <a:off x="642910" y="5572140"/>
            <a:ext cx="28575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Ποιο παιχνίδι είναι;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www.iappsreviews.gr/wp-content/uploads/2012/04/kremal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1142984"/>
            <a:ext cx="2214578" cy="3321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8" name="Picture 6" descr="https://encrypted-tbn0.gstatic.com/images?q=tbn:ANd9GcRmxxCsNlmnygnoPsCZGoR3jBmfYb8U6A1jm2Q1RS0jFmtOzyT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000108"/>
            <a:ext cx="3071834" cy="2437963"/>
          </a:xfrm>
          <a:prstGeom prst="rect">
            <a:avLst/>
          </a:prstGeom>
          <a:noFill/>
        </p:spPr>
      </p:pic>
      <p:pic>
        <p:nvPicPr>
          <p:cNvPr id="28674" name="Picture 2" descr="http://learningbiology.gr/wp-content/uploads/2012/12/kremala-energeia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3728882"/>
            <a:ext cx="3751858" cy="2700513"/>
          </a:xfrm>
          <a:prstGeom prst="rect">
            <a:avLst/>
          </a:prstGeom>
          <a:noFill/>
        </p:spPr>
      </p:pic>
      <p:sp>
        <p:nvSpPr>
          <p:cNvPr id="8" name="7 - TextBox"/>
          <p:cNvSpPr txBox="1"/>
          <p:nvPr/>
        </p:nvSpPr>
        <p:spPr>
          <a:xfrm>
            <a:off x="5715008" y="4929198"/>
            <a:ext cx="28575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Ποιο παιχνίδι είναι;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Nd9GcT2v4zZti_XPsS0IpzEJks800Gs2-P_FwXixcbiTXYkacfpLSl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928802"/>
            <a:ext cx="2390775" cy="251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698" name="Picture 2" descr="http://1.bp.blogspot.com/_pC8oZMs1UXs/S9_HsvEly3I/AAAAAAAAPmw/wfcs0HVEsBk/s1600/%CF%83%CE%BA%CF%81%CE%B1%CE%BC%CF%80%CE%B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571612"/>
            <a:ext cx="4944667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 - TextBox"/>
          <p:cNvSpPr txBox="1"/>
          <p:nvPr/>
        </p:nvSpPr>
        <p:spPr>
          <a:xfrm>
            <a:off x="285720" y="5214950"/>
            <a:ext cx="28575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Ποιο παιχνίδι είναι;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emathisi.weebly.com/uploads/2/1/5/3/21539252/5776922.jpg?3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428736"/>
            <a:ext cx="2729368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2" name="Picture 2" descr="https://encrypted-tbn2.gstatic.com/images?q=tbn:ANd9GcROiot30FJZaXbsSZvo1yufKFYg8gU8SqGMjkJPEaafIvRA66IFh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500174"/>
            <a:ext cx="2600325" cy="374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6 - TextBox"/>
          <p:cNvSpPr txBox="1"/>
          <p:nvPr/>
        </p:nvSpPr>
        <p:spPr>
          <a:xfrm>
            <a:off x="428596" y="5715016"/>
            <a:ext cx="28575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Ποιο παιχνίδι είναι;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%CE%91%CE%99%CE%9D%CE%99%CE%93%CE%9C%CE%91%CE%A4%CE%91+%CE%93%CE%99%CE%91+%CE%A4%CE%9F+%CE%A7%CE%95%CE%9B%CE%99%CE%94%CE%9F%CE%9D%CE%99_%CE%A3%CE%B5%CE%BB%CE%AF%CE%B4%CE%B1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500174"/>
            <a:ext cx="4244597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46" name="Picture 2" descr="https://encrypted-tbn1.gstatic.com/images?q=tbn:ANd9GcQ-FI9gdFyPAmo_UpWmntQipYy9Pl4TQxpGR7kMPJToMnfJ5oe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928802"/>
            <a:ext cx="4244835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 - TextBox"/>
          <p:cNvSpPr txBox="1"/>
          <p:nvPr/>
        </p:nvSpPr>
        <p:spPr>
          <a:xfrm>
            <a:off x="5715008" y="4857760"/>
            <a:ext cx="28575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Ποιο παιχνίδι είναι;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Τίτλος"/>
          <p:cNvSpPr>
            <a:spLocks noGrp="1"/>
          </p:cNvSpPr>
          <p:nvPr>
            <p:ph type="title"/>
          </p:nvPr>
        </p:nvSpPr>
        <p:spPr>
          <a:xfrm>
            <a:off x="571472" y="1857364"/>
            <a:ext cx="8229600" cy="1143000"/>
          </a:xfrm>
        </p:spPr>
        <p:txBody>
          <a:bodyPr/>
          <a:lstStyle/>
          <a:p>
            <a:r>
              <a:rPr lang="el-GR" dirty="0" smtClean="0"/>
              <a:t>Ποια άλλα παιχνίδια ξέρετε;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0"/>
            <a:ext cx="5330464" cy="69915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Ροή">
  <a:themeElements>
    <a:clrScheme name="Ροή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Ροή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Ροή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</TotalTime>
  <Words>56</Words>
  <Application>Microsoft Office PowerPoint</Application>
  <PresentationFormat>Προβολή στην οθόνη (4:3)</PresentationFormat>
  <Paragraphs>18</Paragraphs>
  <Slides>11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11</vt:i4>
      </vt:variant>
    </vt:vector>
  </HeadingPairs>
  <TitlesOfParts>
    <vt:vector size="12" baseType="lpstr">
      <vt:lpstr>Ροή</vt:lpstr>
      <vt:lpstr>Παιχνίδια με τις λέξεις 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Ποια άλλα παιχνίδια ξέρετε;</vt:lpstr>
      <vt:lpstr>Διαφάνεια 9</vt:lpstr>
      <vt:lpstr>Πώς φτιάχνει παιχνίδια με τις λέξεις η ποιήτρια;</vt:lpstr>
      <vt:lpstr>Χαρακτηριστικά του ποιήματος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Παιχνίδια με τις λέξεις</dc:title>
  <dc:creator>Sotiris</dc:creator>
  <cp:lastModifiedBy>Sotiris</cp:lastModifiedBy>
  <cp:revision>14</cp:revision>
  <dcterms:created xsi:type="dcterms:W3CDTF">2013-12-26T19:49:26Z</dcterms:created>
  <dcterms:modified xsi:type="dcterms:W3CDTF">2013-12-26T20:33:42Z</dcterms:modified>
</cp:coreProperties>
</file>