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8" r:id="rId7"/>
    <p:sldId id="260" r:id="rId8"/>
    <p:sldId id="261" r:id="rId9"/>
    <p:sldId id="262" r:id="rId10"/>
    <p:sldId id="269" r:id="rId11"/>
    <p:sldId id="266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Ιωάννα Κοσμίδου" initials="jf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7144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0023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1459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727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543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066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926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12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454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29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9859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6994-5833-4FB8-A773-B0DDAAD79E7B}" type="datetimeFigureOut">
              <a:rPr lang="el-GR" smtClean="0"/>
              <a:t>26/9/2014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F3726-56CB-4688-BC6A-3E774FEEAA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467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ΟΙ ΚΑΝΟΝΕΣ ΤΟΥ Β1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chemeClr val="tx1"/>
                </a:solidFill>
              </a:rPr>
              <a:t>2014-2015</a:t>
            </a:r>
            <a:endParaRPr lang="el-GR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03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ΤΑ ΣΚΥΛΑΚΙΑ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ΣΟΦΙΑ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ΒΑΓΓΕΛΙΤΣΑ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ΜΑΝΟΣ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ΕΥΑΓΓΕΛΙΑ ΓΚ.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0931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7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Όταν τελειώνουμε μια δραστηριότητα, τακτοποιούμε τα πράγματά μας.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5964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9320"/>
            <a:ext cx="417103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8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βγαίνουμε από την τάξη, κάνουμε σειρές και περπατάμε ήσυχα.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3055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9320"/>
            <a:ext cx="4979221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9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Η κάθε ομάδα έχει έναν υπεύθυνο για τις υποχρεώσεις της.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5420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20" y="1989320"/>
            <a:ext cx="505196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94116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10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2800" dirty="0" smtClean="0"/>
              <a:t>Βοηθάμε τους συμμαθητές μας όταν μας χρειάζονται.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38690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ΟΙ ΤΙΓΡΕΙΣ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  <a:endParaRPr lang="el-GR" dirty="0" smtClean="0"/>
          </a:p>
          <a:p>
            <a:pPr>
              <a:lnSpc>
                <a:spcPct val="150000"/>
              </a:lnSpc>
            </a:pPr>
            <a:r>
              <a:rPr lang="el-GR" dirty="0" smtClean="0"/>
              <a:t>ΑΛΕΞΑΝΔΡΟΣ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ΙΑΣΟΝΑΣ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ΑΓΓΕΛΟΣ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ΣΩΤΗΡΗΣ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19165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θέλουμε να μιλήσουμε σηκώνουμε το χέρι.</a:t>
            </a:r>
            <a:endParaRPr lang="el-GR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5150769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24128" y="4437112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</a:t>
            </a:r>
            <a:endParaRPr lang="el-GR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9320"/>
            <a:ext cx="474040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Έλλειψη 5"/>
          <p:cNvSpPr/>
          <p:nvPr/>
        </p:nvSpPr>
        <p:spPr>
          <a:xfrm>
            <a:off x="5580112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2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7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μιλάει ο δάσκαλός τον ακούμε με προσοχή.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33285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804" y="1989320"/>
            <a:ext cx="4664452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393305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3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Όταν διαβάζουν οι συμμαθητές μας δε μιλάμε.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40489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 title="Όνομα ομάδας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ΟΙ ΓΡΗΓΟΡΟΙ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ΚΥΡΙΑΚΗ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ΑΝΝΑ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ΕΥΑΓΓΕΛΙΑ ΑΓ.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ΑΓΓΕΛΟΣ Π.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222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55243" y="1989320"/>
            <a:ext cx="538105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96136" y="472514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4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Είμαστε αγαπημένοι μεταξύ μας.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0833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56" y="1989320"/>
            <a:ext cx="4812508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580112" y="436510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5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Κρεμάμε στην κρεμάστρα τα πράγματά μας.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22119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6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200" dirty="0" smtClean="0"/>
              <a:t>Ρίχνουμε τα σκουπίδια μας στο καλάθι.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460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133</Words>
  <Application>Microsoft Office PowerPoint</Application>
  <PresentationFormat>Προβολή στην οθόνη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15" baseType="lpstr">
      <vt:lpstr>Θέμα του Office</vt:lpstr>
      <vt:lpstr>ΟΙ ΚΑΝΟΝΕΣ ΤΟΥ Β1</vt:lpstr>
      <vt:lpstr>ΟΙ ΤΙΓΡΕΙΣ</vt:lpstr>
      <vt:lpstr>Όταν θέλουμε να μιλήσουμε σηκώνουμε το χέρι.</vt:lpstr>
      <vt:lpstr>Όταν μιλάει ο δάσκαλός τον ακούμε με προσοχή.</vt:lpstr>
      <vt:lpstr>Όταν διαβάζουν οι συμμαθητές μας δε μιλάμε.</vt:lpstr>
      <vt:lpstr>ΟΙ ΓΡΗΓΟΡΟΙ</vt:lpstr>
      <vt:lpstr>Είμαστε αγαπημένοι μεταξύ μας.</vt:lpstr>
      <vt:lpstr>Κρεμάμε στην κρεμάστρα τα πράγματά μας.</vt:lpstr>
      <vt:lpstr>Ρίχνουμε τα σκουπίδια μας στο καλάθι.</vt:lpstr>
      <vt:lpstr>ΤΑ ΣΚΥΛΑΚΙΑ</vt:lpstr>
      <vt:lpstr>Όταν τελειώνουμε μια δραστηριότητα, τακτοποιούμε τα πράγματά μας.</vt:lpstr>
      <vt:lpstr>Όταν βγαίνουμε από την τάξη, κάνουμε σειρές και περπατάμε ήσυχα.</vt:lpstr>
      <vt:lpstr>Η κάθε ομάδα έχει έναν υπεύθυνο για τις υποχρεώσεις της.</vt:lpstr>
      <vt:lpstr>Βοηθάμε τους συμμαθητές μας όταν μας χρειάζονται.</vt:lpstr>
    </vt:vector>
  </TitlesOfParts>
  <Company>iokosmidou@yahoo.com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Βρίσκω έναν τίτλο…</dc:title>
  <dc:creator>Ιωάννα Κοσμίδου</dc:creator>
  <cp:lastModifiedBy>user1</cp:lastModifiedBy>
  <cp:revision>18</cp:revision>
  <dcterms:created xsi:type="dcterms:W3CDTF">2014-07-16T08:00:33Z</dcterms:created>
  <dcterms:modified xsi:type="dcterms:W3CDTF">2014-09-26T10:05:35Z</dcterms:modified>
</cp:coreProperties>
</file>