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837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60" r:id="rId17"/>
  </p:sldIdLst>
  <p:sldSz cx="9144000" cy="5143500" type="screen16x9"/>
  <p:notesSz cx="10234613" cy="70993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792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B8EB044F-6A64-419D-A51A-C9F924C48AE7}" type="presOf" srcId="{085914B5-3415-49FE-9CE5-661897E0EDD4}" destId="{D53D9550-8EA8-4666-ACC2-6B09AD5ECBB1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D46A9172-C7D6-4FDA-88EF-6FA306F552B4}" type="presOf" srcId="{76C95889-9C0B-4449-A3A0-A20DD857AD18}" destId="{8AAA1F83-F81F-4311-AF16-F9E19C2ECDCC}" srcOrd="0" destOrd="0" presId="urn:microsoft.com/office/officeart/2005/8/layout/pList2"/>
    <dgm:cxn modelId="{A6879A7C-373B-4304-A966-353C38FFBD90}" type="presParOf" srcId="{8AAA1F83-F81F-4311-AF16-F9E19C2ECDCC}" destId="{0F4E205F-67C6-487D-B5F9-B1B800218483}" srcOrd="0" destOrd="0" presId="urn:microsoft.com/office/officeart/2005/8/layout/pList2"/>
    <dgm:cxn modelId="{E04FF988-7ACC-43A3-A8B8-9C9EC70BB59F}" type="presParOf" srcId="{8AAA1F83-F81F-4311-AF16-F9E19C2ECDCC}" destId="{5A25E8BD-7DA2-4CF8-8956-3DBE302E21C7}" srcOrd="1" destOrd="0" presId="urn:microsoft.com/office/officeart/2005/8/layout/pList2"/>
    <dgm:cxn modelId="{DB55F004-5DC7-4824-AA95-FB7CE9EDA0D1}" type="presParOf" srcId="{5A25E8BD-7DA2-4CF8-8956-3DBE302E21C7}" destId="{7127E7A1-7D0C-4C4C-BD84-307594B6F566}" srcOrd="0" destOrd="0" presId="urn:microsoft.com/office/officeart/2005/8/layout/pList2"/>
    <dgm:cxn modelId="{DA476611-50FD-4D96-8F73-825F25C17FB3}" type="presParOf" srcId="{7127E7A1-7D0C-4C4C-BD84-307594B6F566}" destId="{D53D9550-8EA8-4666-ACC2-6B09AD5ECBB1}" srcOrd="0" destOrd="0" presId="urn:microsoft.com/office/officeart/2005/8/layout/pList2"/>
    <dgm:cxn modelId="{A4F50170-85FE-4733-A0B1-439D53662D41}" type="presParOf" srcId="{7127E7A1-7D0C-4C4C-BD84-307594B6F566}" destId="{EABFE814-9159-4E73-B0E0-D5624C8D6782}" srcOrd="1" destOrd="0" presId="urn:microsoft.com/office/officeart/2005/8/layout/pList2"/>
    <dgm:cxn modelId="{48868334-4CA7-4776-960F-7035E93AC5BC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2A9B73F7-C63D-42FC-8479-5C3CC496AEA5}" type="presOf" srcId="{085914B5-3415-49FE-9CE5-661897E0EDD4}" destId="{D53D9550-8EA8-4666-ACC2-6B09AD5ECBB1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0A7C4470-C1C6-4F58-9CA1-AF2E22881767}" type="presOf" srcId="{76C95889-9C0B-4449-A3A0-A20DD857AD18}" destId="{8AAA1F83-F81F-4311-AF16-F9E19C2ECDCC}" srcOrd="0" destOrd="0" presId="urn:microsoft.com/office/officeart/2005/8/layout/pList2"/>
    <dgm:cxn modelId="{D656E350-2355-473D-9CC8-3D52BF9F9CC4}" type="presParOf" srcId="{8AAA1F83-F81F-4311-AF16-F9E19C2ECDCC}" destId="{0F4E205F-67C6-487D-B5F9-B1B800218483}" srcOrd="0" destOrd="0" presId="urn:microsoft.com/office/officeart/2005/8/layout/pList2"/>
    <dgm:cxn modelId="{00BA0391-547B-43D8-A100-3124292669AD}" type="presParOf" srcId="{8AAA1F83-F81F-4311-AF16-F9E19C2ECDCC}" destId="{5A25E8BD-7DA2-4CF8-8956-3DBE302E21C7}" srcOrd="1" destOrd="0" presId="urn:microsoft.com/office/officeart/2005/8/layout/pList2"/>
    <dgm:cxn modelId="{EA828E09-D5DD-4475-AE2B-8A5C63844689}" type="presParOf" srcId="{5A25E8BD-7DA2-4CF8-8956-3DBE302E21C7}" destId="{7127E7A1-7D0C-4C4C-BD84-307594B6F566}" srcOrd="0" destOrd="0" presId="urn:microsoft.com/office/officeart/2005/8/layout/pList2"/>
    <dgm:cxn modelId="{2130CC2B-3BBC-4D69-989F-9633A4032ABC}" type="presParOf" srcId="{7127E7A1-7D0C-4C4C-BD84-307594B6F566}" destId="{D53D9550-8EA8-4666-ACC2-6B09AD5ECBB1}" srcOrd="0" destOrd="0" presId="urn:microsoft.com/office/officeart/2005/8/layout/pList2"/>
    <dgm:cxn modelId="{8EF9D66F-93A8-4AB9-AA44-E0CAF22CDBE7}" type="presParOf" srcId="{7127E7A1-7D0C-4C4C-BD84-307594B6F566}" destId="{EABFE814-9159-4E73-B0E0-D5624C8D6782}" srcOrd="1" destOrd="0" presId="urn:microsoft.com/office/officeart/2005/8/layout/pList2"/>
    <dgm:cxn modelId="{E9A51B3E-4BA1-4634-9BC0-7E274526B026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C68BAD6D-F779-4D97-BF64-B78763474F77}" type="presOf" srcId="{085914B5-3415-49FE-9CE5-661897E0EDD4}" destId="{D53D9550-8EA8-4666-ACC2-6B09AD5ECBB1}" srcOrd="0" destOrd="0" presId="urn:microsoft.com/office/officeart/2005/8/layout/pList2"/>
    <dgm:cxn modelId="{C7C31E7F-23C5-40DE-8444-35FE857DF85B}" type="presOf" srcId="{76C95889-9C0B-4449-A3A0-A20DD857AD18}" destId="{8AAA1F83-F81F-4311-AF16-F9E19C2ECDCC}" srcOrd="0" destOrd="0" presId="urn:microsoft.com/office/officeart/2005/8/layout/pList2"/>
    <dgm:cxn modelId="{008FA08F-0240-4491-AE2E-BC27A08CD0E4}" type="presParOf" srcId="{8AAA1F83-F81F-4311-AF16-F9E19C2ECDCC}" destId="{0F4E205F-67C6-487D-B5F9-B1B800218483}" srcOrd="0" destOrd="0" presId="urn:microsoft.com/office/officeart/2005/8/layout/pList2"/>
    <dgm:cxn modelId="{8CE5AAFB-A051-4FF7-9640-25A594483B24}" type="presParOf" srcId="{8AAA1F83-F81F-4311-AF16-F9E19C2ECDCC}" destId="{5A25E8BD-7DA2-4CF8-8956-3DBE302E21C7}" srcOrd="1" destOrd="0" presId="urn:microsoft.com/office/officeart/2005/8/layout/pList2"/>
    <dgm:cxn modelId="{D70B0059-5C43-4130-94FF-D783D1A03D4E}" type="presParOf" srcId="{5A25E8BD-7DA2-4CF8-8956-3DBE302E21C7}" destId="{7127E7A1-7D0C-4C4C-BD84-307594B6F566}" srcOrd="0" destOrd="0" presId="urn:microsoft.com/office/officeart/2005/8/layout/pList2"/>
    <dgm:cxn modelId="{0C18BF12-93E5-454E-860B-7E5BCF406D4F}" type="presParOf" srcId="{7127E7A1-7D0C-4C4C-BD84-307594B6F566}" destId="{D53D9550-8EA8-4666-ACC2-6B09AD5ECBB1}" srcOrd="0" destOrd="0" presId="urn:microsoft.com/office/officeart/2005/8/layout/pList2"/>
    <dgm:cxn modelId="{B03F95D7-5687-404A-8955-A33FB59A981C}" type="presParOf" srcId="{7127E7A1-7D0C-4C4C-BD84-307594B6F566}" destId="{EABFE814-9159-4E73-B0E0-D5624C8D6782}" srcOrd="1" destOrd="0" presId="urn:microsoft.com/office/officeart/2005/8/layout/pList2"/>
    <dgm:cxn modelId="{A82BDCC1-03A9-4349-A00D-F4145954814B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43797FD0-0AF0-4735-9981-340358320C32}" type="presOf" srcId="{76C95889-9C0B-4449-A3A0-A20DD857AD18}" destId="{8AAA1F83-F81F-4311-AF16-F9E19C2ECDCC}" srcOrd="0" destOrd="0" presId="urn:microsoft.com/office/officeart/2005/8/layout/pList2"/>
    <dgm:cxn modelId="{C90EAEC0-7880-4E24-AB7B-F4FAFF303931}" type="presOf" srcId="{085914B5-3415-49FE-9CE5-661897E0EDD4}" destId="{D53D9550-8EA8-4666-ACC2-6B09AD5ECBB1}" srcOrd="0" destOrd="0" presId="urn:microsoft.com/office/officeart/2005/8/layout/pList2"/>
    <dgm:cxn modelId="{49D04DED-246E-4197-AD08-974485E2F9F9}" type="presParOf" srcId="{8AAA1F83-F81F-4311-AF16-F9E19C2ECDCC}" destId="{0F4E205F-67C6-487D-B5F9-B1B800218483}" srcOrd="0" destOrd="0" presId="urn:microsoft.com/office/officeart/2005/8/layout/pList2"/>
    <dgm:cxn modelId="{B8F55E01-0A38-4BAF-90BE-0A5DB98C0F13}" type="presParOf" srcId="{8AAA1F83-F81F-4311-AF16-F9E19C2ECDCC}" destId="{5A25E8BD-7DA2-4CF8-8956-3DBE302E21C7}" srcOrd="1" destOrd="0" presId="urn:microsoft.com/office/officeart/2005/8/layout/pList2"/>
    <dgm:cxn modelId="{8563E76A-AD0D-479F-A526-ADFB73D5AFF6}" type="presParOf" srcId="{5A25E8BD-7DA2-4CF8-8956-3DBE302E21C7}" destId="{7127E7A1-7D0C-4C4C-BD84-307594B6F566}" srcOrd="0" destOrd="0" presId="urn:microsoft.com/office/officeart/2005/8/layout/pList2"/>
    <dgm:cxn modelId="{0636CC33-34F2-4116-9A13-8F6E05081E63}" type="presParOf" srcId="{7127E7A1-7D0C-4C4C-BD84-307594B6F566}" destId="{D53D9550-8EA8-4666-ACC2-6B09AD5ECBB1}" srcOrd="0" destOrd="0" presId="urn:microsoft.com/office/officeart/2005/8/layout/pList2"/>
    <dgm:cxn modelId="{4B8F4913-7032-46EB-9712-D8496A95FA24}" type="presParOf" srcId="{7127E7A1-7D0C-4C4C-BD84-307594B6F566}" destId="{EABFE814-9159-4E73-B0E0-D5624C8D6782}" srcOrd="1" destOrd="0" presId="urn:microsoft.com/office/officeart/2005/8/layout/pList2"/>
    <dgm:cxn modelId="{7E856D46-B328-46C8-9D03-0885767D1412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514279B4-E085-43A6-B361-460637FB8678}" type="presOf" srcId="{085914B5-3415-49FE-9CE5-661897E0EDD4}" destId="{D53D9550-8EA8-4666-ACC2-6B09AD5ECBB1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EE63D282-7F30-44E5-8A98-97291F81FF32}" type="presOf" srcId="{76C95889-9C0B-4449-A3A0-A20DD857AD18}" destId="{8AAA1F83-F81F-4311-AF16-F9E19C2ECDCC}" srcOrd="0" destOrd="0" presId="urn:microsoft.com/office/officeart/2005/8/layout/pList2"/>
    <dgm:cxn modelId="{531F15A7-CFF4-43FA-B04E-422BA8A3BFB2}" type="presParOf" srcId="{8AAA1F83-F81F-4311-AF16-F9E19C2ECDCC}" destId="{0F4E205F-67C6-487D-B5F9-B1B800218483}" srcOrd="0" destOrd="0" presId="urn:microsoft.com/office/officeart/2005/8/layout/pList2"/>
    <dgm:cxn modelId="{54C67FFE-F08F-466B-8674-C4B4E482DABE}" type="presParOf" srcId="{8AAA1F83-F81F-4311-AF16-F9E19C2ECDCC}" destId="{5A25E8BD-7DA2-4CF8-8956-3DBE302E21C7}" srcOrd="1" destOrd="0" presId="urn:microsoft.com/office/officeart/2005/8/layout/pList2"/>
    <dgm:cxn modelId="{30F982C2-FE09-4646-8B60-FE6F0EFEBD96}" type="presParOf" srcId="{5A25E8BD-7DA2-4CF8-8956-3DBE302E21C7}" destId="{7127E7A1-7D0C-4C4C-BD84-307594B6F566}" srcOrd="0" destOrd="0" presId="urn:microsoft.com/office/officeart/2005/8/layout/pList2"/>
    <dgm:cxn modelId="{C4C5A694-4EC7-4DD7-9FC6-FD8500936F50}" type="presParOf" srcId="{7127E7A1-7D0C-4C4C-BD84-307594B6F566}" destId="{D53D9550-8EA8-4666-ACC2-6B09AD5ECBB1}" srcOrd="0" destOrd="0" presId="urn:microsoft.com/office/officeart/2005/8/layout/pList2"/>
    <dgm:cxn modelId="{916EAA3E-4CDB-4F69-803E-73D629206A24}" type="presParOf" srcId="{7127E7A1-7D0C-4C4C-BD84-307594B6F566}" destId="{EABFE814-9159-4E73-B0E0-D5624C8D6782}" srcOrd="1" destOrd="0" presId="urn:microsoft.com/office/officeart/2005/8/layout/pList2"/>
    <dgm:cxn modelId="{097FCC3E-7EF2-4BC1-8F92-72A456031C5E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688009B2-3642-4CE4-8FD0-9465576C1A07}" type="presOf" srcId="{76C95889-9C0B-4449-A3A0-A20DD857AD18}" destId="{8AAA1F83-F81F-4311-AF16-F9E19C2ECDCC}" srcOrd="0" destOrd="0" presId="urn:microsoft.com/office/officeart/2005/8/layout/pList2"/>
    <dgm:cxn modelId="{55FD68BF-2EB5-4433-B024-6F8FE39A0548}" type="presOf" srcId="{085914B5-3415-49FE-9CE5-661897E0EDD4}" destId="{D53D9550-8EA8-4666-ACC2-6B09AD5ECBB1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49125FAF-BDCA-4CFF-905F-FAF8D2088BCC}" type="presParOf" srcId="{8AAA1F83-F81F-4311-AF16-F9E19C2ECDCC}" destId="{0F4E205F-67C6-487D-B5F9-B1B800218483}" srcOrd="0" destOrd="0" presId="urn:microsoft.com/office/officeart/2005/8/layout/pList2"/>
    <dgm:cxn modelId="{CDC75A39-BC81-4720-A5BD-AAB4B255BA4D}" type="presParOf" srcId="{8AAA1F83-F81F-4311-AF16-F9E19C2ECDCC}" destId="{5A25E8BD-7DA2-4CF8-8956-3DBE302E21C7}" srcOrd="1" destOrd="0" presId="urn:microsoft.com/office/officeart/2005/8/layout/pList2"/>
    <dgm:cxn modelId="{AB010F03-CBE2-48CD-B9D6-C09A60B35308}" type="presParOf" srcId="{5A25E8BD-7DA2-4CF8-8956-3DBE302E21C7}" destId="{7127E7A1-7D0C-4C4C-BD84-307594B6F566}" srcOrd="0" destOrd="0" presId="urn:microsoft.com/office/officeart/2005/8/layout/pList2"/>
    <dgm:cxn modelId="{33EEB928-4DEA-4332-9489-151F94B9273D}" type="presParOf" srcId="{7127E7A1-7D0C-4C4C-BD84-307594B6F566}" destId="{D53D9550-8EA8-4666-ACC2-6B09AD5ECBB1}" srcOrd="0" destOrd="0" presId="urn:microsoft.com/office/officeart/2005/8/layout/pList2"/>
    <dgm:cxn modelId="{4C4FAE3F-EEA8-4677-B48D-E235B04D842F}" type="presParOf" srcId="{7127E7A1-7D0C-4C4C-BD84-307594B6F566}" destId="{EABFE814-9159-4E73-B0E0-D5624C8D6782}" srcOrd="1" destOrd="0" presId="urn:microsoft.com/office/officeart/2005/8/layout/pList2"/>
    <dgm:cxn modelId="{71B71EB2-DF82-4228-9501-9305C7F6BD6B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</dgm:ptLst>
  <dgm:cxnLst>
    <dgm:cxn modelId="{A9F74E06-7168-4A53-9BF9-2CE1C947E042}" type="presOf" srcId="{085914B5-3415-49FE-9CE5-661897E0EDD4}" destId="{D53D9550-8EA8-4666-ACC2-6B09AD5ECBB1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8F1215A3-340E-4D29-B0EC-20F08F2CD462}" type="presOf" srcId="{76C95889-9C0B-4449-A3A0-A20DD857AD18}" destId="{8AAA1F83-F81F-4311-AF16-F9E19C2ECDCC}" srcOrd="0" destOrd="0" presId="urn:microsoft.com/office/officeart/2005/8/layout/pList2"/>
    <dgm:cxn modelId="{A0E0A84D-8BBD-4E57-904F-4C8E71F7651A}" type="presParOf" srcId="{8AAA1F83-F81F-4311-AF16-F9E19C2ECDCC}" destId="{0F4E205F-67C6-487D-B5F9-B1B800218483}" srcOrd="0" destOrd="0" presId="urn:microsoft.com/office/officeart/2005/8/layout/pList2"/>
    <dgm:cxn modelId="{4A4C83AC-2629-419E-A393-65D8FCF8AFE0}" type="presParOf" srcId="{8AAA1F83-F81F-4311-AF16-F9E19C2ECDCC}" destId="{5A25E8BD-7DA2-4CF8-8956-3DBE302E21C7}" srcOrd="1" destOrd="0" presId="urn:microsoft.com/office/officeart/2005/8/layout/pList2"/>
    <dgm:cxn modelId="{22DD8063-74DD-4FE2-9AA8-39C35F22875C}" type="presParOf" srcId="{5A25E8BD-7DA2-4CF8-8956-3DBE302E21C7}" destId="{7127E7A1-7D0C-4C4C-BD84-307594B6F566}" srcOrd="0" destOrd="0" presId="urn:microsoft.com/office/officeart/2005/8/layout/pList2"/>
    <dgm:cxn modelId="{78B36647-8F7D-47FA-B696-D59CC82FF7C2}" type="presParOf" srcId="{7127E7A1-7D0C-4C4C-BD84-307594B6F566}" destId="{D53D9550-8EA8-4666-ACC2-6B09AD5ECBB1}" srcOrd="0" destOrd="0" presId="urn:microsoft.com/office/officeart/2005/8/layout/pList2"/>
    <dgm:cxn modelId="{25CD5C3A-9ACB-4905-BD02-EAC1DAF2AE33}" type="presParOf" srcId="{7127E7A1-7D0C-4C4C-BD84-307594B6F566}" destId="{EABFE814-9159-4E73-B0E0-D5624C8D6782}" srcOrd="1" destOrd="0" presId="urn:microsoft.com/office/officeart/2005/8/layout/pList2"/>
    <dgm:cxn modelId="{4B67D03D-990F-4C02-8DDA-104A8449DAF3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4AF413EE-296B-4E11-9B13-8BD627D545A6}" type="presOf" srcId="{085914B5-3415-49FE-9CE5-661897E0EDD4}" destId="{D53D9550-8EA8-4666-ACC2-6B09AD5ECBB1}" srcOrd="0" destOrd="0" presId="urn:microsoft.com/office/officeart/2005/8/layout/pList2"/>
    <dgm:cxn modelId="{46F74889-97BC-402A-B2C5-43D79FE0A7BC}" type="presOf" srcId="{76C95889-9C0B-4449-A3A0-A20DD857AD18}" destId="{8AAA1F83-F81F-4311-AF16-F9E19C2ECDCC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937A13F8-739D-4AAC-B899-9B0B17CADE3E}" type="presParOf" srcId="{8AAA1F83-F81F-4311-AF16-F9E19C2ECDCC}" destId="{0F4E205F-67C6-487D-B5F9-B1B800218483}" srcOrd="0" destOrd="0" presId="urn:microsoft.com/office/officeart/2005/8/layout/pList2"/>
    <dgm:cxn modelId="{AC535C80-EA90-459A-BD4F-D65D7C16CA8D}" type="presParOf" srcId="{8AAA1F83-F81F-4311-AF16-F9E19C2ECDCC}" destId="{5A25E8BD-7DA2-4CF8-8956-3DBE302E21C7}" srcOrd="1" destOrd="0" presId="urn:microsoft.com/office/officeart/2005/8/layout/pList2"/>
    <dgm:cxn modelId="{766D62FD-0D56-41AD-9372-9DF1A9F3F81F}" type="presParOf" srcId="{5A25E8BD-7DA2-4CF8-8956-3DBE302E21C7}" destId="{7127E7A1-7D0C-4C4C-BD84-307594B6F566}" srcOrd="0" destOrd="0" presId="urn:microsoft.com/office/officeart/2005/8/layout/pList2"/>
    <dgm:cxn modelId="{05069C7F-66D0-416C-8460-B455CCAEB564}" type="presParOf" srcId="{7127E7A1-7D0C-4C4C-BD84-307594B6F566}" destId="{D53D9550-8EA8-4666-ACC2-6B09AD5ECBB1}" srcOrd="0" destOrd="0" presId="urn:microsoft.com/office/officeart/2005/8/layout/pList2"/>
    <dgm:cxn modelId="{0953DFCB-AF48-4FFB-9296-F9FB50AC3D4C}" type="presParOf" srcId="{7127E7A1-7D0C-4C4C-BD84-307594B6F566}" destId="{EABFE814-9159-4E73-B0E0-D5624C8D6782}" srcOrd="1" destOrd="0" presId="urn:microsoft.com/office/officeart/2005/8/layout/pList2"/>
    <dgm:cxn modelId="{C41C1704-FC01-4C99-84EA-0447591BEAE4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810EA122-0FD0-47B9-8784-0108F01FDC9F}" type="presOf" srcId="{085914B5-3415-49FE-9CE5-661897E0EDD4}" destId="{D53D9550-8EA8-4666-ACC2-6B09AD5ECBB1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DAC40EDD-A9C0-4B90-A144-06FA95EFEF46}" type="presOf" srcId="{76C95889-9C0B-4449-A3A0-A20DD857AD18}" destId="{8AAA1F83-F81F-4311-AF16-F9E19C2ECDCC}" srcOrd="0" destOrd="0" presId="urn:microsoft.com/office/officeart/2005/8/layout/pList2"/>
    <dgm:cxn modelId="{7E49430A-4841-43CF-9DDA-1179CB4F203B}" type="presParOf" srcId="{8AAA1F83-F81F-4311-AF16-F9E19C2ECDCC}" destId="{0F4E205F-67C6-487D-B5F9-B1B800218483}" srcOrd="0" destOrd="0" presId="urn:microsoft.com/office/officeart/2005/8/layout/pList2"/>
    <dgm:cxn modelId="{50402760-5025-4604-8F1E-115956F2F909}" type="presParOf" srcId="{8AAA1F83-F81F-4311-AF16-F9E19C2ECDCC}" destId="{5A25E8BD-7DA2-4CF8-8956-3DBE302E21C7}" srcOrd="1" destOrd="0" presId="urn:microsoft.com/office/officeart/2005/8/layout/pList2"/>
    <dgm:cxn modelId="{093DFDC7-8DC9-4920-A8C4-BA0034A24341}" type="presParOf" srcId="{5A25E8BD-7DA2-4CF8-8956-3DBE302E21C7}" destId="{7127E7A1-7D0C-4C4C-BD84-307594B6F566}" srcOrd="0" destOrd="0" presId="urn:microsoft.com/office/officeart/2005/8/layout/pList2"/>
    <dgm:cxn modelId="{FBDC5E2E-1F95-4B91-B839-D2F1E04CDFA2}" type="presParOf" srcId="{7127E7A1-7D0C-4C4C-BD84-307594B6F566}" destId="{D53D9550-8EA8-4666-ACC2-6B09AD5ECBB1}" srcOrd="0" destOrd="0" presId="urn:microsoft.com/office/officeart/2005/8/layout/pList2"/>
    <dgm:cxn modelId="{0EB8EE3B-F912-438D-B518-C6A6B0E8E36D}" type="presParOf" srcId="{7127E7A1-7D0C-4C4C-BD84-307594B6F566}" destId="{EABFE814-9159-4E73-B0E0-D5624C8D6782}" srcOrd="1" destOrd="0" presId="urn:microsoft.com/office/officeart/2005/8/layout/pList2"/>
    <dgm:cxn modelId="{EF37DFCD-2ACD-47F4-8004-E655C54F70D8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9A82D5AC-24B5-4348-8D94-FAE8C6E9A13D}" type="presOf" srcId="{085914B5-3415-49FE-9CE5-661897E0EDD4}" destId="{D53D9550-8EA8-4666-ACC2-6B09AD5ECBB1}" srcOrd="0" destOrd="0" presId="urn:microsoft.com/office/officeart/2005/8/layout/pList2"/>
    <dgm:cxn modelId="{25AB5E1A-4FD4-4DAD-B6E3-1126AEA40620}" type="presOf" srcId="{76C95889-9C0B-4449-A3A0-A20DD857AD18}" destId="{8AAA1F83-F81F-4311-AF16-F9E19C2ECDCC}" srcOrd="0" destOrd="0" presId="urn:microsoft.com/office/officeart/2005/8/layout/pList2"/>
    <dgm:cxn modelId="{53A6265F-565A-43DE-8A22-813E4B363820}" type="presParOf" srcId="{8AAA1F83-F81F-4311-AF16-F9E19C2ECDCC}" destId="{0F4E205F-67C6-487D-B5F9-B1B800218483}" srcOrd="0" destOrd="0" presId="urn:microsoft.com/office/officeart/2005/8/layout/pList2"/>
    <dgm:cxn modelId="{FC6C2267-EEA6-4947-8F20-5C19D524B329}" type="presParOf" srcId="{8AAA1F83-F81F-4311-AF16-F9E19C2ECDCC}" destId="{5A25E8BD-7DA2-4CF8-8956-3DBE302E21C7}" srcOrd="1" destOrd="0" presId="urn:microsoft.com/office/officeart/2005/8/layout/pList2"/>
    <dgm:cxn modelId="{D1ADC137-6308-4365-8F28-4AE81B93235A}" type="presParOf" srcId="{5A25E8BD-7DA2-4CF8-8956-3DBE302E21C7}" destId="{7127E7A1-7D0C-4C4C-BD84-307594B6F566}" srcOrd="0" destOrd="0" presId="urn:microsoft.com/office/officeart/2005/8/layout/pList2"/>
    <dgm:cxn modelId="{5511582D-A581-4D40-933A-05CDB26EA8C6}" type="presParOf" srcId="{7127E7A1-7D0C-4C4C-BD84-307594B6F566}" destId="{D53D9550-8EA8-4666-ACC2-6B09AD5ECBB1}" srcOrd="0" destOrd="0" presId="urn:microsoft.com/office/officeart/2005/8/layout/pList2"/>
    <dgm:cxn modelId="{D9E5E30E-B661-402C-A683-7F81852FB356}" type="presParOf" srcId="{7127E7A1-7D0C-4C4C-BD84-307594B6F566}" destId="{EABFE814-9159-4E73-B0E0-D5624C8D6782}" srcOrd="1" destOrd="0" presId="urn:microsoft.com/office/officeart/2005/8/layout/pList2"/>
    <dgm:cxn modelId="{7A1A9BD0-6E6F-4FC5-A570-76C4E5BC775C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04BB01D5-29F3-48D5-ABC5-87285781BB50}" type="presOf" srcId="{76C95889-9C0B-4449-A3A0-A20DD857AD18}" destId="{8AAA1F83-F81F-4311-AF16-F9E19C2ECDCC}" srcOrd="0" destOrd="0" presId="urn:microsoft.com/office/officeart/2005/8/layout/pList2"/>
    <dgm:cxn modelId="{C01ED1C9-EEC6-4DC2-99A1-F1A3B6CBC6DE}" type="presOf" srcId="{085914B5-3415-49FE-9CE5-661897E0EDD4}" destId="{D53D9550-8EA8-4666-ACC2-6B09AD5ECBB1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95320920-EB32-41A7-A680-81D352E3AB27}" type="presParOf" srcId="{8AAA1F83-F81F-4311-AF16-F9E19C2ECDCC}" destId="{0F4E205F-67C6-487D-B5F9-B1B800218483}" srcOrd="0" destOrd="0" presId="urn:microsoft.com/office/officeart/2005/8/layout/pList2"/>
    <dgm:cxn modelId="{E239D6D8-F602-4322-B031-0F79A627B00C}" type="presParOf" srcId="{8AAA1F83-F81F-4311-AF16-F9E19C2ECDCC}" destId="{5A25E8BD-7DA2-4CF8-8956-3DBE302E21C7}" srcOrd="1" destOrd="0" presId="urn:microsoft.com/office/officeart/2005/8/layout/pList2"/>
    <dgm:cxn modelId="{B8F760BF-DC7A-49F5-8159-0545602245C1}" type="presParOf" srcId="{5A25E8BD-7DA2-4CF8-8956-3DBE302E21C7}" destId="{7127E7A1-7D0C-4C4C-BD84-307594B6F566}" srcOrd="0" destOrd="0" presId="urn:microsoft.com/office/officeart/2005/8/layout/pList2"/>
    <dgm:cxn modelId="{37C6ADE1-B5AC-4BA5-A348-D14F17576382}" type="presParOf" srcId="{7127E7A1-7D0C-4C4C-BD84-307594B6F566}" destId="{D53D9550-8EA8-4666-ACC2-6B09AD5ECBB1}" srcOrd="0" destOrd="0" presId="urn:microsoft.com/office/officeart/2005/8/layout/pList2"/>
    <dgm:cxn modelId="{C951514A-D5CC-48C4-93C7-BC901ADE00C6}" type="presParOf" srcId="{7127E7A1-7D0C-4C4C-BD84-307594B6F566}" destId="{EABFE814-9159-4E73-B0E0-D5624C8D6782}" srcOrd="1" destOrd="0" presId="urn:microsoft.com/office/officeart/2005/8/layout/pList2"/>
    <dgm:cxn modelId="{AD9B1F3E-66D0-4A7D-8C58-7FE049D3E99A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A3576963-D4F9-42CA-BA0E-6B659F83BEC9}" type="presOf" srcId="{085914B5-3415-49FE-9CE5-661897E0EDD4}" destId="{D53D9550-8EA8-4666-ACC2-6B09AD5ECBB1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B29248B9-DC05-40FC-90F4-D6966BBD0A0D}" type="presOf" srcId="{76C95889-9C0B-4449-A3A0-A20DD857AD18}" destId="{8AAA1F83-F81F-4311-AF16-F9E19C2ECDCC}" srcOrd="0" destOrd="0" presId="urn:microsoft.com/office/officeart/2005/8/layout/pList2"/>
    <dgm:cxn modelId="{AB078C01-5123-4A99-8B55-2E6187668EC4}" type="presParOf" srcId="{8AAA1F83-F81F-4311-AF16-F9E19C2ECDCC}" destId="{0F4E205F-67C6-487D-B5F9-B1B800218483}" srcOrd="0" destOrd="0" presId="urn:microsoft.com/office/officeart/2005/8/layout/pList2"/>
    <dgm:cxn modelId="{A268F59A-4F1E-42AA-9A1B-A1BF04BFC203}" type="presParOf" srcId="{8AAA1F83-F81F-4311-AF16-F9E19C2ECDCC}" destId="{5A25E8BD-7DA2-4CF8-8956-3DBE302E21C7}" srcOrd="1" destOrd="0" presId="urn:microsoft.com/office/officeart/2005/8/layout/pList2"/>
    <dgm:cxn modelId="{1A64D846-ED68-42B6-BF5F-222877750325}" type="presParOf" srcId="{5A25E8BD-7DA2-4CF8-8956-3DBE302E21C7}" destId="{7127E7A1-7D0C-4C4C-BD84-307594B6F566}" srcOrd="0" destOrd="0" presId="urn:microsoft.com/office/officeart/2005/8/layout/pList2"/>
    <dgm:cxn modelId="{4B35F0DB-983F-4253-8BE9-E3AFEAB32512}" type="presParOf" srcId="{7127E7A1-7D0C-4C4C-BD84-307594B6F566}" destId="{D53D9550-8EA8-4666-ACC2-6B09AD5ECBB1}" srcOrd="0" destOrd="0" presId="urn:microsoft.com/office/officeart/2005/8/layout/pList2"/>
    <dgm:cxn modelId="{4C738172-A109-49DA-910B-5C29E1642BE0}" type="presParOf" srcId="{7127E7A1-7D0C-4C4C-BD84-307594B6F566}" destId="{EABFE814-9159-4E73-B0E0-D5624C8D6782}" srcOrd="1" destOrd="0" presId="urn:microsoft.com/office/officeart/2005/8/layout/pList2"/>
    <dgm:cxn modelId="{274A4176-ECEC-4B65-897B-474E347890D2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093964EC-25D4-4CD2-974E-C26BFA0F11B2}" type="presOf" srcId="{085914B5-3415-49FE-9CE5-661897E0EDD4}" destId="{D53D9550-8EA8-4666-ACC2-6B09AD5ECBB1}" srcOrd="0" destOrd="0" presId="urn:microsoft.com/office/officeart/2005/8/layout/pList2"/>
    <dgm:cxn modelId="{690F4425-DB53-4A42-9C4D-DD3950F0AC2E}" type="presOf" srcId="{76C95889-9C0B-4449-A3A0-A20DD857AD18}" destId="{8AAA1F83-F81F-4311-AF16-F9E19C2ECDCC}" srcOrd="0" destOrd="0" presId="urn:microsoft.com/office/officeart/2005/8/layout/pList2"/>
    <dgm:cxn modelId="{BEFC6A7E-DAB0-468B-96DB-7DD38B97FE1E}" type="presParOf" srcId="{8AAA1F83-F81F-4311-AF16-F9E19C2ECDCC}" destId="{0F4E205F-67C6-487D-B5F9-B1B800218483}" srcOrd="0" destOrd="0" presId="urn:microsoft.com/office/officeart/2005/8/layout/pList2"/>
    <dgm:cxn modelId="{E3A3432C-A633-4C62-BC0A-D2104FE601E2}" type="presParOf" srcId="{8AAA1F83-F81F-4311-AF16-F9E19C2ECDCC}" destId="{5A25E8BD-7DA2-4CF8-8956-3DBE302E21C7}" srcOrd="1" destOrd="0" presId="urn:microsoft.com/office/officeart/2005/8/layout/pList2"/>
    <dgm:cxn modelId="{8E7DFC22-BA26-4651-B15B-17C0B70AD900}" type="presParOf" srcId="{5A25E8BD-7DA2-4CF8-8956-3DBE302E21C7}" destId="{7127E7A1-7D0C-4C4C-BD84-307594B6F566}" srcOrd="0" destOrd="0" presId="urn:microsoft.com/office/officeart/2005/8/layout/pList2"/>
    <dgm:cxn modelId="{2261D3C9-4E3C-49C8-9D2F-E18FA5500425}" type="presParOf" srcId="{7127E7A1-7D0C-4C4C-BD84-307594B6F566}" destId="{D53D9550-8EA8-4666-ACC2-6B09AD5ECBB1}" srcOrd="0" destOrd="0" presId="urn:microsoft.com/office/officeart/2005/8/layout/pList2"/>
    <dgm:cxn modelId="{E3340BBB-EE13-491C-AA75-80D78FBCBC94}" type="presParOf" srcId="{7127E7A1-7D0C-4C4C-BD84-307594B6F566}" destId="{EABFE814-9159-4E73-B0E0-D5624C8D6782}" srcOrd="1" destOrd="0" presId="urn:microsoft.com/office/officeart/2005/8/layout/pList2"/>
    <dgm:cxn modelId="{BD3A3489-F487-4CFE-98E0-4676D34AB0EE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756A18F1-47C7-4F7D-8A59-CADABDC60955}" type="presOf" srcId="{085914B5-3415-49FE-9CE5-661897E0EDD4}" destId="{D53D9550-8EA8-4666-ACC2-6B09AD5ECBB1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8FBC8B32-CF71-408D-A7B6-04234733BBCD}" type="presOf" srcId="{76C95889-9C0B-4449-A3A0-A20DD857AD18}" destId="{8AAA1F83-F81F-4311-AF16-F9E19C2ECDCC}" srcOrd="0" destOrd="0" presId="urn:microsoft.com/office/officeart/2005/8/layout/pList2"/>
    <dgm:cxn modelId="{596D59C6-5FDC-4A80-A6A3-AEC1E95CB348}" type="presParOf" srcId="{8AAA1F83-F81F-4311-AF16-F9E19C2ECDCC}" destId="{0F4E205F-67C6-487D-B5F9-B1B800218483}" srcOrd="0" destOrd="0" presId="urn:microsoft.com/office/officeart/2005/8/layout/pList2"/>
    <dgm:cxn modelId="{74005228-16D1-4352-8379-739ED3E3EBB6}" type="presParOf" srcId="{8AAA1F83-F81F-4311-AF16-F9E19C2ECDCC}" destId="{5A25E8BD-7DA2-4CF8-8956-3DBE302E21C7}" srcOrd="1" destOrd="0" presId="urn:microsoft.com/office/officeart/2005/8/layout/pList2"/>
    <dgm:cxn modelId="{8A781110-05A4-4DD9-B550-9D106652B6DA}" type="presParOf" srcId="{5A25E8BD-7DA2-4CF8-8956-3DBE302E21C7}" destId="{7127E7A1-7D0C-4C4C-BD84-307594B6F566}" srcOrd="0" destOrd="0" presId="urn:microsoft.com/office/officeart/2005/8/layout/pList2"/>
    <dgm:cxn modelId="{5FABC9D5-AF9C-4A64-9AA3-AF09310C413A}" type="presParOf" srcId="{7127E7A1-7D0C-4C4C-BD84-307594B6F566}" destId="{D53D9550-8EA8-4666-ACC2-6B09AD5ECBB1}" srcOrd="0" destOrd="0" presId="urn:microsoft.com/office/officeart/2005/8/layout/pList2"/>
    <dgm:cxn modelId="{891FCC82-11B4-47D7-98C0-D3D443177FA7}" type="presParOf" srcId="{7127E7A1-7D0C-4C4C-BD84-307594B6F566}" destId="{EABFE814-9159-4E73-B0E0-D5624C8D6782}" srcOrd="1" destOrd="0" presId="urn:microsoft.com/office/officeart/2005/8/layout/pList2"/>
    <dgm:cxn modelId="{1F3E58BB-D2CE-4023-BC98-FBC5CD7D4791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6C95889-9C0B-4449-A3A0-A20DD857AD18}" type="doc">
      <dgm:prSet loTypeId="urn:microsoft.com/office/officeart/2005/8/layout/pList2" loCatId="picture" qsTypeId="urn:microsoft.com/office/officeart/2005/8/quickstyle/simple1" qsCatId="simple" csTypeId="urn:microsoft.com/office/officeart/2005/8/colors/accent1_2" csCatId="accent1" phldr="1"/>
      <dgm:spPr/>
    </dgm:pt>
    <dgm:pt modelId="{085914B5-3415-49FE-9CE5-661897E0EDD4}">
      <dgm:prSet phldrT="[Κείμενο]"/>
      <dgm:spPr/>
      <dgm:t>
        <a:bodyPr/>
        <a:lstStyle/>
        <a:p>
          <a:r>
            <a:rPr lang="el-GR" dirty="0" smtClean="0"/>
            <a:t>εγώ…</a:t>
          </a:r>
          <a:endParaRPr lang="el-GR" dirty="0"/>
        </a:p>
      </dgm:t>
    </dgm:pt>
    <dgm:pt modelId="{E5AB990B-B9E5-4A56-91E5-5171D88A793D}" type="sibTrans" cxnId="{D2FAD8F2-B840-41F2-A1AC-4818C9979ECE}">
      <dgm:prSet/>
      <dgm:spPr/>
      <dgm:t>
        <a:bodyPr/>
        <a:lstStyle/>
        <a:p>
          <a:endParaRPr lang="el-GR"/>
        </a:p>
      </dgm:t>
    </dgm:pt>
    <dgm:pt modelId="{DA62EAE7-A5EB-4F84-ACB8-32874C1D96C4}" type="parTrans" cxnId="{D2FAD8F2-B840-41F2-A1AC-4818C9979ECE}">
      <dgm:prSet/>
      <dgm:spPr/>
      <dgm:t>
        <a:bodyPr/>
        <a:lstStyle/>
        <a:p>
          <a:endParaRPr lang="el-GR"/>
        </a:p>
      </dgm:t>
    </dgm:pt>
    <dgm:pt modelId="{8AAA1F83-F81F-4311-AF16-F9E19C2ECDCC}" type="pres">
      <dgm:prSet presAssocID="{76C95889-9C0B-4449-A3A0-A20DD857AD18}" presName="Name0" presStyleCnt="0">
        <dgm:presLayoutVars>
          <dgm:dir/>
          <dgm:resizeHandles val="exact"/>
        </dgm:presLayoutVars>
      </dgm:prSet>
      <dgm:spPr/>
    </dgm:pt>
    <dgm:pt modelId="{0F4E205F-67C6-487D-B5F9-B1B800218483}" type="pres">
      <dgm:prSet presAssocID="{76C95889-9C0B-4449-A3A0-A20DD857AD18}" presName="bkgdShp" presStyleLbl="alignAccFollowNode1" presStyleIdx="0" presStyleCnt="1"/>
      <dgm:spPr/>
    </dgm:pt>
    <dgm:pt modelId="{5A25E8BD-7DA2-4CF8-8956-3DBE302E21C7}" type="pres">
      <dgm:prSet presAssocID="{76C95889-9C0B-4449-A3A0-A20DD857AD18}" presName="linComp" presStyleCnt="0"/>
      <dgm:spPr/>
    </dgm:pt>
    <dgm:pt modelId="{7127E7A1-7D0C-4C4C-BD84-307594B6F566}" type="pres">
      <dgm:prSet presAssocID="{085914B5-3415-49FE-9CE5-661897E0EDD4}" presName="compNode" presStyleCnt="0"/>
      <dgm:spPr/>
    </dgm:pt>
    <dgm:pt modelId="{D53D9550-8EA8-4666-ACC2-6B09AD5ECBB1}" type="pres">
      <dgm:prSet presAssocID="{085914B5-3415-49FE-9CE5-661897E0EDD4}" presName="node" presStyleLbl="node1" presStyleIdx="0" presStyleCnt="1" custScaleY="284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ABFE814-9159-4E73-B0E0-D5624C8D6782}" type="pres">
      <dgm:prSet presAssocID="{085914B5-3415-49FE-9CE5-661897E0EDD4}" presName="invisiNode" presStyleLbl="node1" presStyleIdx="0" presStyleCnt="1"/>
      <dgm:spPr/>
    </dgm:pt>
    <dgm:pt modelId="{ADCAF3C5-F6CC-41B5-9092-66431BAB3800}" type="pres">
      <dgm:prSet presAssocID="{085914B5-3415-49FE-9CE5-661897E0EDD4}" presName="imagNode" presStyleLbl="fgImgPlace1" presStyleIdx="0" presStyleCnt="1" custScaleY="20488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F6470648-097B-436B-BF4B-D5D9071B81D8}" type="presOf" srcId="{76C95889-9C0B-4449-A3A0-A20DD857AD18}" destId="{8AAA1F83-F81F-4311-AF16-F9E19C2ECDCC}" srcOrd="0" destOrd="0" presId="urn:microsoft.com/office/officeart/2005/8/layout/pList2"/>
    <dgm:cxn modelId="{D2FAD8F2-B840-41F2-A1AC-4818C9979ECE}" srcId="{76C95889-9C0B-4449-A3A0-A20DD857AD18}" destId="{085914B5-3415-49FE-9CE5-661897E0EDD4}" srcOrd="0" destOrd="0" parTransId="{DA62EAE7-A5EB-4F84-ACB8-32874C1D96C4}" sibTransId="{E5AB990B-B9E5-4A56-91E5-5171D88A793D}"/>
    <dgm:cxn modelId="{A0FCA0DA-E4AA-494E-A405-E7677C9EE66E}" type="presOf" srcId="{085914B5-3415-49FE-9CE5-661897E0EDD4}" destId="{D53D9550-8EA8-4666-ACC2-6B09AD5ECBB1}" srcOrd="0" destOrd="0" presId="urn:microsoft.com/office/officeart/2005/8/layout/pList2"/>
    <dgm:cxn modelId="{ACDCBBFE-C255-44D1-A67D-D2593BDBCE31}" type="presParOf" srcId="{8AAA1F83-F81F-4311-AF16-F9E19C2ECDCC}" destId="{0F4E205F-67C6-487D-B5F9-B1B800218483}" srcOrd="0" destOrd="0" presId="urn:microsoft.com/office/officeart/2005/8/layout/pList2"/>
    <dgm:cxn modelId="{7F236935-CE65-40E7-A0DF-60B10C2EAC7D}" type="presParOf" srcId="{8AAA1F83-F81F-4311-AF16-F9E19C2ECDCC}" destId="{5A25E8BD-7DA2-4CF8-8956-3DBE302E21C7}" srcOrd="1" destOrd="0" presId="urn:microsoft.com/office/officeart/2005/8/layout/pList2"/>
    <dgm:cxn modelId="{99736DA5-4256-4B40-932C-55EE228E1C7B}" type="presParOf" srcId="{5A25E8BD-7DA2-4CF8-8956-3DBE302E21C7}" destId="{7127E7A1-7D0C-4C4C-BD84-307594B6F566}" srcOrd="0" destOrd="0" presId="urn:microsoft.com/office/officeart/2005/8/layout/pList2"/>
    <dgm:cxn modelId="{E5E6476B-0BF2-41B5-B7E7-1298ACE54294}" type="presParOf" srcId="{7127E7A1-7D0C-4C4C-BD84-307594B6F566}" destId="{D53D9550-8EA8-4666-ACC2-6B09AD5ECBB1}" srcOrd="0" destOrd="0" presId="urn:microsoft.com/office/officeart/2005/8/layout/pList2"/>
    <dgm:cxn modelId="{1471BB34-2AEC-4474-B188-1FB86F127F4D}" type="presParOf" srcId="{7127E7A1-7D0C-4C4C-BD84-307594B6F566}" destId="{EABFE814-9159-4E73-B0E0-D5624C8D6782}" srcOrd="1" destOrd="0" presId="urn:microsoft.com/office/officeart/2005/8/layout/pList2"/>
    <dgm:cxn modelId="{F5A6F32F-874C-45B3-BDAC-5658082CD2A9}" type="presParOf" srcId="{7127E7A1-7D0C-4C4C-BD84-307594B6F566}" destId="{ADCAF3C5-F6CC-41B5-9092-66431BAB380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E205F-67C6-487D-B5F9-B1B800218483}">
      <dsp:nvSpPr>
        <dsp:cNvPr id="0" name=""/>
        <dsp:cNvSpPr/>
      </dsp:nvSpPr>
      <dsp:spPr>
        <a:xfrm>
          <a:off x="0" y="66314"/>
          <a:ext cx="2759968" cy="142575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AF3C5-F6CC-41B5-9092-66431BAB3800}">
      <dsp:nvSpPr>
        <dsp:cNvPr id="0" name=""/>
        <dsp:cNvSpPr/>
      </dsp:nvSpPr>
      <dsp:spPr>
        <a:xfrm>
          <a:off x="82799" y="198944"/>
          <a:ext cx="2594369" cy="214218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3D9550-8EA8-4666-ACC2-6B09AD5ECBB1}">
      <dsp:nvSpPr>
        <dsp:cNvPr id="0" name=""/>
        <dsp:cNvSpPr/>
      </dsp:nvSpPr>
      <dsp:spPr>
        <a:xfrm rot="10800000">
          <a:off x="82799" y="2606391"/>
          <a:ext cx="2594369" cy="49564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700" kern="1200" dirty="0" smtClean="0"/>
            <a:t>εγώ…</a:t>
          </a:r>
          <a:endParaRPr lang="el-GR" sz="1700" kern="1200" dirty="0"/>
        </a:p>
      </dsp:txBody>
      <dsp:txXfrm rot="10800000">
        <a:off x="98042" y="2606391"/>
        <a:ext cx="2563883" cy="4804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E205F-67C6-487D-B5F9-B1B800218483}">
      <dsp:nvSpPr>
        <dsp:cNvPr id="0" name=""/>
        <dsp:cNvSpPr/>
      </dsp:nvSpPr>
      <dsp:spPr>
        <a:xfrm>
          <a:off x="0" y="66314"/>
          <a:ext cx="2759968" cy="142575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AF3C5-F6CC-41B5-9092-66431BAB3800}">
      <dsp:nvSpPr>
        <dsp:cNvPr id="0" name=""/>
        <dsp:cNvSpPr/>
      </dsp:nvSpPr>
      <dsp:spPr>
        <a:xfrm>
          <a:off x="82799" y="198944"/>
          <a:ext cx="2594369" cy="214218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3D9550-8EA8-4666-ACC2-6B09AD5ECBB1}">
      <dsp:nvSpPr>
        <dsp:cNvPr id="0" name=""/>
        <dsp:cNvSpPr/>
      </dsp:nvSpPr>
      <dsp:spPr>
        <a:xfrm rot="10800000">
          <a:off x="82799" y="2606391"/>
          <a:ext cx="2594369" cy="49564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700" kern="1200" dirty="0" smtClean="0"/>
            <a:t>εγώ…</a:t>
          </a:r>
          <a:endParaRPr lang="el-GR" sz="1700" kern="1200" dirty="0"/>
        </a:p>
      </dsp:txBody>
      <dsp:txXfrm rot="10800000">
        <a:off x="98042" y="2606391"/>
        <a:ext cx="2563883" cy="4804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E205F-67C6-487D-B5F9-B1B800218483}">
      <dsp:nvSpPr>
        <dsp:cNvPr id="0" name=""/>
        <dsp:cNvSpPr/>
      </dsp:nvSpPr>
      <dsp:spPr>
        <a:xfrm>
          <a:off x="0" y="66314"/>
          <a:ext cx="2759968" cy="142575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AF3C5-F6CC-41B5-9092-66431BAB3800}">
      <dsp:nvSpPr>
        <dsp:cNvPr id="0" name=""/>
        <dsp:cNvSpPr/>
      </dsp:nvSpPr>
      <dsp:spPr>
        <a:xfrm>
          <a:off x="82799" y="198944"/>
          <a:ext cx="2594369" cy="214218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3D9550-8EA8-4666-ACC2-6B09AD5ECBB1}">
      <dsp:nvSpPr>
        <dsp:cNvPr id="0" name=""/>
        <dsp:cNvSpPr/>
      </dsp:nvSpPr>
      <dsp:spPr>
        <a:xfrm rot="10800000">
          <a:off x="82799" y="2606391"/>
          <a:ext cx="2594369" cy="49564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700" kern="1200" dirty="0" smtClean="0"/>
            <a:t>εγώ…</a:t>
          </a:r>
          <a:endParaRPr lang="el-GR" sz="1700" kern="1200" dirty="0"/>
        </a:p>
      </dsp:txBody>
      <dsp:txXfrm rot="10800000">
        <a:off x="98042" y="2606391"/>
        <a:ext cx="2563883" cy="4804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E205F-67C6-487D-B5F9-B1B800218483}">
      <dsp:nvSpPr>
        <dsp:cNvPr id="0" name=""/>
        <dsp:cNvSpPr/>
      </dsp:nvSpPr>
      <dsp:spPr>
        <a:xfrm>
          <a:off x="0" y="66314"/>
          <a:ext cx="2759968" cy="142575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AF3C5-F6CC-41B5-9092-66431BAB3800}">
      <dsp:nvSpPr>
        <dsp:cNvPr id="0" name=""/>
        <dsp:cNvSpPr/>
      </dsp:nvSpPr>
      <dsp:spPr>
        <a:xfrm>
          <a:off x="82799" y="198944"/>
          <a:ext cx="2594369" cy="214218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3D9550-8EA8-4666-ACC2-6B09AD5ECBB1}">
      <dsp:nvSpPr>
        <dsp:cNvPr id="0" name=""/>
        <dsp:cNvSpPr/>
      </dsp:nvSpPr>
      <dsp:spPr>
        <a:xfrm rot="10800000">
          <a:off x="82799" y="2606391"/>
          <a:ext cx="2594369" cy="49564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700" kern="1200" dirty="0" smtClean="0"/>
            <a:t>εγώ…</a:t>
          </a:r>
          <a:endParaRPr lang="el-GR" sz="1700" kern="1200" dirty="0"/>
        </a:p>
      </dsp:txBody>
      <dsp:txXfrm rot="10800000">
        <a:off x="98042" y="2606391"/>
        <a:ext cx="2563883" cy="4804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E205F-67C6-487D-B5F9-B1B800218483}">
      <dsp:nvSpPr>
        <dsp:cNvPr id="0" name=""/>
        <dsp:cNvSpPr/>
      </dsp:nvSpPr>
      <dsp:spPr>
        <a:xfrm>
          <a:off x="0" y="66314"/>
          <a:ext cx="2759968" cy="142575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AF3C5-F6CC-41B5-9092-66431BAB3800}">
      <dsp:nvSpPr>
        <dsp:cNvPr id="0" name=""/>
        <dsp:cNvSpPr/>
      </dsp:nvSpPr>
      <dsp:spPr>
        <a:xfrm>
          <a:off x="82799" y="198944"/>
          <a:ext cx="2594369" cy="214218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3D9550-8EA8-4666-ACC2-6B09AD5ECBB1}">
      <dsp:nvSpPr>
        <dsp:cNvPr id="0" name=""/>
        <dsp:cNvSpPr/>
      </dsp:nvSpPr>
      <dsp:spPr>
        <a:xfrm rot="10800000">
          <a:off x="82799" y="2606391"/>
          <a:ext cx="2594369" cy="49564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700" kern="1200" dirty="0" smtClean="0"/>
            <a:t>εγώ…</a:t>
          </a:r>
          <a:endParaRPr lang="el-GR" sz="1700" kern="1200" dirty="0"/>
        </a:p>
      </dsp:txBody>
      <dsp:txXfrm rot="10800000">
        <a:off x="98042" y="2606391"/>
        <a:ext cx="2563883" cy="48040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E205F-67C6-487D-B5F9-B1B800218483}">
      <dsp:nvSpPr>
        <dsp:cNvPr id="0" name=""/>
        <dsp:cNvSpPr/>
      </dsp:nvSpPr>
      <dsp:spPr>
        <a:xfrm>
          <a:off x="0" y="66314"/>
          <a:ext cx="2759968" cy="142575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AF3C5-F6CC-41B5-9092-66431BAB3800}">
      <dsp:nvSpPr>
        <dsp:cNvPr id="0" name=""/>
        <dsp:cNvSpPr/>
      </dsp:nvSpPr>
      <dsp:spPr>
        <a:xfrm>
          <a:off x="82799" y="198944"/>
          <a:ext cx="2594369" cy="214218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3D9550-8EA8-4666-ACC2-6B09AD5ECBB1}">
      <dsp:nvSpPr>
        <dsp:cNvPr id="0" name=""/>
        <dsp:cNvSpPr/>
      </dsp:nvSpPr>
      <dsp:spPr>
        <a:xfrm rot="10800000">
          <a:off x="82799" y="2606391"/>
          <a:ext cx="2594369" cy="49564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700" kern="1200" dirty="0" smtClean="0"/>
            <a:t>εγώ…</a:t>
          </a:r>
          <a:endParaRPr lang="el-GR" sz="1700" kern="1200" dirty="0"/>
        </a:p>
      </dsp:txBody>
      <dsp:txXfrm rot="10800000">
        <a:off x="98042" y="2606391"/>
        <a:ext cx="2563883" cy="480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E205F-67C6-487D-B5F9-B1B800218483}">
      <dsp:nvSpPr>
        <dsp:cNvPr id="0" name=""/>
        <dsp:cNvSpPr/>
      </dsp:nvSpPr>
      <dsp:spPr>
        <a:xfrm>
          <a:off x="0" y="66314"/>
          <a:ext cx="2759968" cy="142575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AF3C5-F6CC-41B5-9092-66431BAB3800}">
      <dsp:nvSpPr>
        <dsp:cNvPr id="0" name=""/>
        <dsp:cNvSpPr/>
      </dsp:nvSpPr>
      <dsp:spPr>
        <a:xfrm>
          <a:off x="82799" y="198944"/>
          <a:ext cx="2594369" cy="214218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3D9550-8EA8-4666-ACC2-6B09AD5ECBB1}">
      <dsp:nvSpPr>
        <dsp:cNvPr id="0" name=""/>
        <dsp:cNvSpPr/>
      </dsp:nvSpPr>
      <dsp:spPr>
        <a:xfrm rot="10800000">
          <a:off x="82799" y="2606391"/>
          <a:ext cx="2594369" cy="49564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700" kern="1200" dirty="0" smtClean="0"/>
            <a:t>εγώ…</a:t>
          </a:r>
          <a:endParaRPr lang="el-GR" sz="1700" kern="1200" dirty="0"/>
        </a:p>
      </dsp:txBody>
      <dsp:txXfrm rot="10800000">
        <a:off x="98042" y="2606391"/>
        <a:ext cx="2563883" cy="4804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E205F-67C6-487D-B5F9-B1B800218483}">
      <dsp:nvSpPr>
        <dsp:cNvPr id="0" name=""/>
        <dsp:cNvSpPr/>
      </dsp:nvSpPr>
      <dsp:spPr>
        <a:xfrm>
          <a:off x="0" y="66314"/>
          <a:ext cx="2759968" cy="142575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AF3C5-F6CC-41B5-9092-66431BAB3800}">
      <dsp:nvSpPr>
        <dsp:cNvPr id="0" name=""/>
        <dsp:cNvSpPr/>
      </dsp:nvSpPr>
      <dsp:spPr>
        <a:xfrm>
          <a:off x="82799" y="198944"/>
          <a:ext cx="2594369" cy="214218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3D9550-8EA8-4666-ACC2-6B09AD5ECBB1}">
      <dsp:nvSpPr>
        <dsp:cNvPr id="0" name=""/>
        <dsp:cNvSpPr/>
      </dsp:nvSpPr>
      <dsp:spPr>
        <a:xfrm rot="10800000">
          <a:off x="82799" y="2606391"/>
          <a:ext cx="2594369" cy="49564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700" kern="1200" dirty="0" smtClean="0"/>
            <a:t>εγώ…</a:t>
          </a:r>
          <a:endParaRPr lang="el-GR" sz="1700" kern="1200" dirty="0"/>
        </a:p>
      </dsp:txBody>
      <dsp:txXfrm rot="10800000">
        <a:off x="98042" y="2606391"/>
        <a:ext cx="2563883" cy="48040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E205F-67C6-487D-B5F9-B1B800218483}">
      <dsp:nvSpPr>
        <dsp:cNvPr id="0" name=""/>
        <dsp:cNvSpPr/>
      </dsp:nvSpPr>
      <dsp:spPr>
        <a:xfrm>
          <a:off x="0" y="66314"/>
          <a:ext cx="2759968" cy="142575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AF3C5-F6CC-41B5-9092-66431BAB3800}">
      <dsp:nvSpPr>
        <dsp:cNvPr id="0" name=""/>
        <dsp:cNvSpPr/>
      </dsp:nvSpPr>
      <dsp:spPr>
        <a:xfrm>
          <a:off x="82799" y="198944"/>
          <a:ext cx="2594369" cy="214218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3D9550-8EA8-4666-ACC2-6B09AD5ECBB1}">
      <dsp:nvSpPr>
        <dsp:cNvPr id="0" name=""/>
        <dsp:cNvSpPr/>
      </dsp:nvSpPr>
      <dsp:spPr>
        <a:xfrm rot="10800000">
          <a:off x="82799" y="2606391"/>
          <a:ext cx="2594369" cy="49564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700" kern="1200" dirty="0" smtClean="0"/>
            <a:t>εγώ…</a:t>
          </a:r>
          <a:endParaRPr lang="el-GR" sz="1700" kern="1200" dirty="0"/>
        </a:p>
      </dsp:txBody>
      <dsp:txXfrm rot="10800000">
        <a:off x="98042" y="2606391"/>
        <a:ext cx="2563883" cy="480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5304" cy="3545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quarter" idx="1"/>
          </p:nvPr>
        </p:nvSpPr>
        <p:spPr>
          <a:xfrm>
            <a:off x="5797022" y="0"/>
            <a:ext cx="4435304" cy="3545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3C2F4E-C928-4D99-BED0-A8566CBEAFB7}" type="datetimeFigureOut">
              <a:rPr lang="el-GR" smtClean="0"/>
              <a:t>20/10/2014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2"/>
          </p:nvPr>
        </p:nvSpPr>
        <p:spPr>
          <a:xfrm>
            <a:off x="1" y="6743619"/>
            <a:ext cx="4435304" cy="3545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3"/>
          </p:nvPr>
        </p:nvSpPr>
        <p:spPr>
          <a:xfrm>
            <a:off x="5797022" y="6743619"/>
            <a:ext cx="4435304" cy="3545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A6518-62C8-47FF-89CC-14C7E3B94F0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13585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2752725" y="533400"/>
            <a:ext cx="4729163" cy="26606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1023463" y="3372167"/>
            <a:ext cx="8187689" cy="3194685"/>
          </a:xfrm>
          <a:prstGeom prst="rect">
            <a:avLst/>
          </a:prstGeom>
          <a:noFill/>
          <a:ln>
            <a:noFill/>
          </a:ln>
        </p:spPr>
        <p:txBody>
          <a:bodyPr lIns="99032" tIns="99032" rIns="99032" bIns="99032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608419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 noRot="1" noChangeAspect="1"/>
          </p:cNvSpPr>
          <p:nvPr>
            <p:ph type="sldImg" idx="2"/>
          </p:nvPr>
        </p:nvSpPr>
        <p:spPr>
          <a:xfrm>
            <a:off x="2752725" y="533400"/>
            <a:ext cx="4729163" cy="26606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1023463" y="3372167"/>
            <a:ext cx="8187689" cy="3194685"/>
          </a:xfrm>
          <a:prstGeom prst="rect">
            <a:avLst/>
          </a:prstGeom>
        </p:spPr>
        <p:txBody>
          <a:bodyPr lIns="99032" tIns="99032" rIns="99032" bIns="99032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0"/>
            <a:ext cx="3409950" cy="51435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2" y="1321567"/>
            <a:ext cx="2521776" cy="3821934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2791106"/>
            <a:ext cx="5120640" cy="11858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6226" y="4822032"/>
            <a:ext cx="2133600" cy="2190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A98AF03-7270-45C2-A683-C5E353EF01A5}" type="datetime4">
              <a:rPr lang="en-US" smtClean="0"/>
              <a:pPr/>
              <a:t>October 20,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43324" y="4822032"/>
            <a:ext cx="4086226" cy="2190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7" y="4822032"/>
            <a:ext cx="876300" cy="219075"/>
          </a:xfrm>
          <a:prstGeom prst="rect">
            <a:avLst/>
          </a:prstGeom>
        </p:spPr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2" y="1321567"/>
            <a:ext cx="2521776" cy="3821934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5" y="1062990"/>
            <a:ext cx="5120640" cy="172821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 userDrawn="1"/>
        </p:nvSpPr>
        <p:spPr bwMode="auto">
          <a:xfrm>
            <a:off x="838202" y="1321567"/>
            <a:ext cx="2521776" cy="3821934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1"/>
          <p:cNvSpPr txBox="1">
            <a:spLocks/>
          </p:cNvSpPr>
          <p:nvPr userDrawn="1"/>
        </p:nvSpPr>
        <p:spPr>
          <a:xfrm>
            <a:off x="457200" y="205975"/>
            <a:ext cx="4497299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spcBef>
                <a:spcPts val="400"/>
              </a:spcBef>
              <a:buNone/>
              <a:defRPr sz="3600" b="0" kern="1200" cap="none" spc="0" baseline="0">
                <a:solidFill>
                  <a:schemeClr val="tx2"/>
                </a:solidFill>
                <a:latin typeface="+mj-lt"/>
                <a:ea typeface="+mj-ea"/>
                <a:cs typeface="Tunga" pitchFamily="2"/>
              </a:defRPr>
            </a:lvl1pPr>
          </a:lstStyle>
          <a:p>
            <a:pPr>
              <a:spcBef>
                <a:spcPts val="0"/>
              </a:spcBef>
            </a:pPr>
            <a:r>
              <a:rPr lang="el" dirty="0" smtClean="0"/>
              <a:t>Η ταυτότητά μου...</a:t>
            </a:r>
            <a:endParaRPr lang="el" dirty="0"/>
          </a:p>
        </p:txBody>
      </p:sp>
      <p:sp>
        <p:nvSpPr>
          <p:cNvPr id="6" name="Shape 39"/>
          <p:cNvSpPr txBox="1">
            <a:spLocks/>
          </p:cNvSpPr>
          <p:nvPr userDrawn="1"/>
        </p:nvSpPr>
        <p:spPr>
          <a:xfrm>
            <a:off x="457201" y="2455825"/>
            <a:ext cx="1954560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Με λένε…</a:t>
            </a:r>
          </a:p>
          <a:p>
            <a:pPr algn="r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Μένω…</a:t>
            </a:r>
          </a:p>
          <a:p>
            <a:pPr algn="r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Γεννήθηκα…</a:t>
            </a:r>
          </a:p>
          <a:p>
            <a:pPr algn="r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Πότε;...</a:t>
            </a:r>
            <a:endParaRPr lang="e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44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l" dirty="0"/>
              <a:t>...στη Β΄ δημοτικού.</a:t>
            </a:r>
          </a:p>
        </p:txBody>
      </p:sp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l"/>
              <a:t>Η </a:t>
            </a:r>
            <a:r>
              <a:rPr lang="el" smtClean="0"/>
              <a:t>ταξη μου</a:t>
            </a:r>
            <a:r>
              <a:rPr lang="el" dirty="0"/>
              <a:t>...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…ΑΓΓΕΛΟΣ…………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3168035844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957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…ΙΑΣΟΝΑΣ…………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…Αθήνα…………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1331661072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2961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…ΜΑΝΟΣ…………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…Τσακάλωφ…………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1953796549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513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…ΣΩΤΗΡΗΣ…………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…2006…………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1520842992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913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…ΕΥΑΓΓΕΛΙΑ…………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…Χίου…………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…Μάνδρα Αττικής………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…21/5/2007…………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1570805050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737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…ΕΥΑΓΓΕΛΙΑ…………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2708766317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774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…Ξένια…………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…Αγ.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…Αθήνα…………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2854481584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818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…Άννα…………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…Λυκούργου…………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…Αθήνα…………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3301348056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4270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…Κυριακή…………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…Πρέβεζα…………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…17/1/2007…………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3360977400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352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…Ευαγγελία…………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…Αθήνα…………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3892041663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7605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…ΣΟΦΙΑ…………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…Λυσίου…………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…Προφήτης Ηλίας………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smtClean="0"/>
              <a:t>…2007…………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2909240798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292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…ΔΙΟΝΥΣΙΑ…………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3098478854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900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…ΑΓΓΕΛΟΣ…………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…Αθήνα…………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4257081373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53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…ΒΑΣΙΛΗΣ…………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l" dirty="0" smtClean="0"/>
              <a:t>…Αγία Βαρβάρα…………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3060590421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3957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"/>
          <p:cNvSpPr txBox="1">
            <a:spLocks/>
          </p:cNvSpPr>
          <p:nvPr/>
        </p:nvSpPr>
        <p:spPr>
          <a:xfrm>
            <a:off x="2483767" y="2455825"/>
            <a:ext cx="3600402" cy="246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…ΑΛΕΞΑΝΔΡΟΣ…………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…Π.Π. Γερμανού…………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…Αθήνα…………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l" dirty="0" smtClean="0"/>
              <a:t>…17/7/2007…………</a:t>
            </a:r>
            <a:endParaRPr lang="el" dirty="0"/>
          </a:p>
        </p:txBody>
      </p:sp>
      <p:graphicFrame>
        <p:nvGraphicFramePr>
          <p:cNvPr id="3" name="Διάγραμμα 2"/>
          <p:cNvGraphicFramePr/>
          <p:nvPr>
            <p:extLst>
              <p:ext uri="{D42A27DB-BD31-4B8C-83A1-F6EECF244321}">
                <p14:modId xmlns:p14="http://schemas.microsoft.com/office/powerpoint/2010/main" val="3946187449"/>
              </p:ext>
            </p:extLst>
          </p:nvPr>
        </p:nvGraphicFramePr>
        <p:xfrm>
          <a:off x="6084169" y="267494"/>
          <a:ext cx="275996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1915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B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SOHO</Template>
  <TotalTime>48</TotalTime>
  <Words>241</Words>
  <Application>Microsoft Office PowerPoint</Application>
  <PresentationFormat>Προβολή στην οθόνη (16:9)</PresentationFormat>
  <Paragraphs>77</Paragraphs>
  <Slides>16</Slides>
  <Notes>1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16</vt:i4>
      </vt:variant>
    </vt:vector>
  </HeadingPairs>
  <TitlesOfParts>
    <vt:vector size="17" baseType="lpstr">
      <vt:lpstr>Soho</vt:lpstr>
      <vt:lpstr>Η ταξη μου...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Η τάξη μου...</dc:title>
  <cp:lastModifiedBy>Ιωάννα Κοσμίδου</cp:lastModifiedBy>
  <cp:revision>34</cp:revision>
  <cp:lastPrinted>2014-09-26T08:55:06Z</cp:lastPrinted>
  <dcterms:modified xsi:type="dcterms:W3CDTF">2014-10-20T16:46:05Z</dcterms:modified>
</cp:coreProperties>
</file>