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6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Ιωάννα Κοσμίδου" initials="jf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EB29F-4FED-4A43-9708-337A6FF63A9C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99B11-8831-4B07-B956-ABEDD0348D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2422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144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023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459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72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543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066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926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1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454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29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9859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467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θέλουμε να μιλήσουμε σηκώνουμε το χέρι.</a:t>
            </a:r>
            <a:endParaRPr lang="el-GR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150769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24128" y="4437112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</a:t>
            </a:r>
            <a:endParaRPr lang="el-GR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20" y="1989320"/>
            <a:ext cx="505196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94116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10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2800" dirty="0" smtClean="0"/>
              <a:t>Βοηθάμε τους συμμαθητές μας όταν μας χρειάζονται.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38690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9320"/>
            <a:ext cx="474040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Έλλειψη 5"/>
          <p:cNvSpPr/>
          <p:nvPr/>
        </p:nvSpPr>
        <p:spPr>
          <a:xfrm>
            <a:off x="5580112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2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7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μιλάει ο δάσκαλός τον ακούμε με προσοχή.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3285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804" y="1989320"/>
            <a:ext cx="4664452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393305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3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διαβάζουν οι συμμαθητές μας δε μιλάμε.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40489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55243" y="1989320"/>
            <a:ext cx="538105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96136" y="472514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4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Είμαστε αγαπημένοι μεταξύ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0833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56" y="1989320"/>
            <a:ext cx="4812508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580112" y="436510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5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Κρεμάμε στην κρεμάστρα τα πράγματά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2211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6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Ρίχνουμε τα σκουπίδια μας στο καλάθι.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460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7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Όταν τελειώνουμε μια δραστηριότητα, τακτοποιούμε τα πράγματά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5964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9320"/>
            <a:ext cx="417103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8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βγαίνουμε από την τάξη, κάνουμε σειρές και περπατάμε ήσυχα.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3055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9320"/>
            <a:ext cx="497922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9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Η κάθε ομάδα έχει έναν υπεύθυνο για τις υποχρεώσεις της.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5420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95</Words>
  <Application>Microsoft Office PowerPoint</Application>
  <PresentationFormat>Προβολή στην οθόνη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1" baseType="lpstr">
      <vt:lpstr>Θέμα του Office</vt:lpstr>
      <vt:lpstr>Όταν θέλουμε να μιλήσουμε σηκώνουμε το χέρι.</vt:lpstr>
      <vt:lpstr>Όταν μιλάει ο δάσκαλός τον ακούμε με προσοχή.</vt:lpstr>
      <vt:lpstr>Όταν διαβάζουν οι συμμαθητές μας δε μιλάμε.</vt:lpstr>
      <vt:lpstr>Είμαστε αγαπημένοι μεταξύ μας.</vt:lpstr>
      <vt:lpstr>Κρεμάμε στην κρεμάστρα τα πράγματά μας.</vt:lpstr>
      <vt:lpstr>Ρίχνουμε τα σκουπίδια μας στο καλάθι.</vt:lpstr>
      <vt:lpstr>Όταν τελειώνουμε μια δραστηριότητα, τακτοποιούμε τα πράγματά μας.</vt:lpstr>
      <vt:lpstr>Όταν βγαίνουμε από την τάξη, κάνουμε σειρές και περπατάμε ήσυχα.</vt:lpstr>
      <vt:lpstr>Η κάθε ομάδα έχει έναν υπεύθυνο για τις υποχρεώσεις της.</vt:lpstr>
      <vt:lpstr>Βοηθάμε τους συμμαθητές μας όταν μας χρειάζονται.</vt:lpstr>
    </vt:vector>
  </TitlesOfParts>
  <Company>iokosmidou@yahoo.com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Βρίσκω έναν τίτλο…</dc:title>
  <dc:creator>Ιωάννα Κοσμίδου</dc:creator>
  <cp:lastModifiedBy>user1</cp:lastModifiedBy>
  <cp:revision>19</cp:revision>
  <dcterms:created xsi:type="dcterms:W3CDTF">2014-07-16T08:00:33Z</dcterms:created>
  <dcterms:modified xsi:type="dcterms:W3CDTF">2014-09-26T10:06:50Z</dcterms:modified>
</cp:coreProperties>
</file>