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 autoCompressPictures="0">
  <p:sldMasterIdLst>
    <p:sldMasterId id="2147483837" r:id="rId1"/>
  </p:sldMasterIdLst>
  <p:notesMasterIdLst>
    <p:notesMasterId r:id="rId4"/>
  </p:notesMasterIdLst>
  <p:sldIdLst>
    <p:sldId id="256" r:id="rId2"/>
    <p:sldId id="258" r:id="rId3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792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C95889-9C0B-4449-A3A0-A20DD857AD18}" type="doc">
      <dgm:prSet loTypeId="urn:microsoft.com/office/officeart/2005/8/layout/pList2" loCatId="picture" qsTypeId="urn:microsoft.com/office/officeart/2005/8/quickstyle/simple1" qsCatId="simple" csTypeId="urn:microsoft.com/office/officeart/2005/8/colors/accent1_2" csCatId="accent1" phldr="1"/>
      <dgm:spPr/>
    </dgm:pt>
    <dgm:pt modelId="{085914B5-3415-49FE-9CE5-661897E0EDD4}">
      <dgm:prSet phldrT="[Κείμενο]"/>
      <dgm:spPr/>
      <dgm:t>
        <a:bodyPr/>
        <a:lstStyle/>
        <a:p>
          <a:r>
            <a:rPr lang="el-GR" dirty="0" smtClean="0"/>
            <a:t>εγώ…</a:t>
          </a:r>
          <a:endParaRPr lang="el-GR" dirty="0"/>
        </a:p>
      </dgm:t>
    </dgm:pt>
    <dgm:pt modelId="{E5AB990B-B9E5-4A56-91E5-5171D88A793D}" type="sibTrans" cxnId="{D2FAD8F2-B840-41F2-A1AC-4818C9979ECE}">
      <dgm:prSet/>
      <dgm:spPr/>
      <dgm:t>
        <a:bodyPr/>
        <a:lstStyle/>
        <a:p>
          <a:endParaRPr lang="el-GR"/>
        </a:p>
      </dgm:t>
    </dgm:pt>
    <dgm:pt modelId="{DA62EAE7-A5EB-4F84-ACB8-32874C1D96C4}" type="parTrans" cxnId="{D2FAD8F2-B840-41F2-A1AC-4818C9979ECE}">
      <dgm:prSet/>
      <dgm:spPr/>
      <dgm:t>
        <a:bodyPr/>
        <a:lstStyle/>
        <a:p>
          <a:endParaRPr lang="el-GR"/>
        </a:p>
      </dgm:t>
    </dgm:pt>
    <dgm:pt modelId="{8AAA1F83-F81F-4311-AF16-F9E19C2ECDCC}" type="pres">
      <dgm:prSet presAssocID="{76C95889-9C0B-4449-A3A0-A20DD857AD18}" presName="Name0" presStyleCnt="0">
        <dgm:presLayoutVars>
          <dgm:dir/>
          <dgm:resizeHandles val="exact"/>
        </dgm:presLayoutVars>
      </dgm:prSet>
      <dgm:spPr/>
    </dgm:pt>
    <dgm:pt modelId="{0F4E205F-67C6-487D-B5F9-B1B800218483}" type="pres">
      <dgm:prSet presAssocID="{76C95889-9C0B-4449-A3A0-A20DD857AD18}" presName="bkgdShp" presStyleLbl="alignAccFollowNode1" presStyleIdx="0" presStyleCnt="1"/>
      <dgm:spPr/>
    </dgm:pt>
    <dgm:pt modelId="{5A25E8BD-7DA2-4CF8-8956-3DBE302E21C7}" type="pres">
      <dgm:prSet presAssocID="{76C95889-9C0B-4449-A3A0-A20DD857AD18}" presName="linComp" presStyleCnt="0"/>
      <dgm:spPr/>
    </dgm:pt>
    <dgm:pt modelId="{7127E7A1-7D0C-4C4C-BD84-307594B6F566}" type="pres">
      <dgm:prSet presAssocID="{085914B5-3415-49FE-9CE5-661897E0EDD4}" presName="compNode" presStyleCnt="0"/>
      <dgm:spPr/>
    </dgm:pt>
    <dgm:pt modelId="{D53D9550-8EA8-4666-ACC2-6B09AD5ECBB1}" type="pres">
      <dgm:prSet presAssocID="{085914B5-3415-49FE-9CE5-661897E0EDD4}" presName="node" presStyleLbl="node1" presStyleIdx="0" presStyleCnt="1" custScaleY="2844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ABFE814-9159-4E73-B0E0-D5624C8D6782}" type="pres">
      <dgm:prSet presAssocID="{085914B5-3415-49FE-9CE5-661897E0EDD4}" presName="invisiNode" presStyleLbl="node1" presStyleIdx="0" presStyleCnt="1"/>
      <dgm:spPr/>
    </dgm:pt>
    <dgm:pt modelId="{ADCAF3C5-F6CC-41B5-9092-66431BAB3800}" type="pres">
      <dgm:prSet presAssocID="{085914B5-3415-49FE-9CE5-661897E0EDD4}" presName="imagNode" presStyleLbl="fgImgPlace1" presStyleIdx="0" presStyleCnt="1" custScaleY="204885"/>
      <dgm:spPr/>
    </dgm:pt>
  </dgm:ptLst>
  <dgm:cxnLst>
    <dgm:cxn modelId="{B8EB044F-6A64-419D-A51A-C9F924C48AE7}" type="presOf" srcId="{085914B5-3415-49FE-9CE5-661897E0EDD4}" destId="{D53D9550-8EA8-4666-ACC2-6B09AD5ECBB1}" srcOrd="0" destOrd="0" presId="urn:microsoft.com/office/officeart/2005/8/layout/pList2"/>
    <dgm:cxn modelId="{D2FAD8F2-B840-41F2-A1AC-4818C9979ECE}" srcId="{76C95889-9C0B-4449-A3A0-A20DD857AD18}" destId="{085914B5-3415-49FE-9CE5-661897E0EDD4}" srcOrd="0" destOrd="0" parTransId="{DA62EAE7-A5EB-4F84-ACB8-32874C1D96C4}" sibTransId="{E5AB990B-B9E5-4A56-91E5-5171D88A793D}"/>
    <dgm:cxn modelId="{D46A9172-C7D6-4FDA-88EF-6FA306F552B4}" type="presOf" srcId="{76C95889-9C0B-4449-A3A0-A20DD857AD18}" destId="{8AAA1F83-F81F-4311-AF16-F9E19C2ECDCC}" srcOrd="0" destOrd="0" presId="urn:microsoft.com/office/officeart/2005/8/layout/pList2"/>
    <dgm:cxn modelId="{A6879A7C-373B-4304-A966-353C38FFBD90}" type="presParOf" srcId="{8AAA1F83-F81F-4311-AF16-F9E19C2ECDCC}" destId="{0F4E205F-67C6-487D-B5F9-B1B800218483}" srcOrd="0" destOrd="0" presId="urn:microsoft.com/office/officeart/2005/8/layout/pList2"/>
    <dgm:cxn modelId="{E04FF988-7ACC-43A3-A8B8-9C9EC70BB59F}" type="presParOf" srcId="{8AAA1F83-F81F-4311-AF16-F9E19C2ECDCC}" destId="{5A25E8BD-7DA2-4CF8-8956-3DBE302E21C7}" srcOrd="1" destOrd="0" presId="urn:microsoft.com/office/officeart/2005/8/layout/pList2"/>
    <dgm:cxn modelId="{DB55F004-5DC7-4824-AA95-FB7CE9EDA0D1}" type="presParOf" srcId="{5A25E8BD-7DA2-4CF8-8956-3DBE302E21C7}" destId="{7127E7A1-7D0C-4C4C-BD84-307594B6F566}" srcOrd="0" destOrd="0" presId="urn:microsoft.com/office/officeart/2005/8/layout/pList2"/>
    <dgm:cxn modelId="{DA476611-50FD-4D96-8F73-825F25C17FB3}" type="presParOf" srcId="{7127E7A1-7D0C-4C4C-BD84-307594B6F566}" destId="{D53D9550-8EA8-4666-ACC2-6B09AD5ECBB1}" srcOrd="0" destOrd="0" presId="urn:microsoft.com/office/officeart/2005/8/layout/pList2"/>
    <dgm:cxn modelId="{A4F50170-85FE-4733-A0B1-439D53662D41}" type="presParOf" srcId="{7127E7A1-7D0C-4C4C-BD84-307594B6F566}" destId="{EABFE814-9159-4E73-B0E0-D5624C8D6782}" srcOrd="1" destOrd="0" presId="urn:microsoft.com/office/officeart/2005/8/layout/pList2"/>
    <dgm:cxn modelId="{48868334-4CA7-4776-960F-7035E93AC5BC}" type="presParOf" srcId="{7127E7A1-7D0C-4C4C-BD84-307594B6F566}" destId="{ADCAF3C5-F6CC-41B5-9092-66431BAB3800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E205F-67C6-487D-B5F9-B1B800218483}">
      <dsp:nvSpPr>
        <dsp:cNvPr id="0" name=""/>
        <dsp:cNvSpPr/>
      </dsp:nvSpPr>
      <dsp:spPr>
        <a:xfrm>
          <a:off x="0" y="66314"/>
          <a:ext cx="2759968" cy="142575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CAF3C5-F6CC-41B5-9092-66431BAB3800}">
      <dsp:nvSpPr>
        <dsp:cNvPr id="0" name=""/>
        <dsp:cNvSpPr/>
      </dsp:nvSpPr>
      <dsp:spPr>
        <a:xfrm>
          <a:off x="82799" y="198944"/>
          <a:ext cx="2594369" cy="214218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3D9550-8EA8-4666-ACC2-6B09AD5ECBB1}">
      <dsp:nvSpPr>
        <dsp:cNvPr id="0" name=""/>
        <dsp:cNvSpPr/>
      </dsp:nvSpPr>
      <dsp:spPr>
        <a:xfrm rot="10800000">
          <a:off x="82799" y="2606391"/>
          <a:ext cx="2594369" cy="49564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700" kern="1200" dirty="0" smtClean="0"/>
            <a:t>εγώ…</a:t>
          </a:r>
          <a:endParaRPr lang="el-GR" sz="1700" kern="1200" dirty="0"/>
        </a:p>
      </dsp:txBody>
      <dsp:txXfrm rot="10800000">
        <a:off x="98042" y="2606391"/>
        <a:ext cx="2563883" cy="4804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5608419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" y="0"/>
            <a:ext cx="3409950" cy="51435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2" y="1321567"/>
            <a:ext cx="2521776" cy="3821934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2791106"/>
            <a:ext cx="5120640" cy="11858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76226" y="4822032"/>
            <a:ext cx="2133600" cy="2190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A98AF03-7270-45C2-A683-C5E353EF01A5}" type="datetime4">
              <a:rPr lang="en-US" smtClean="0"/>
              <a:pPr/>
              <a:t>July 16, 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43324" y="4822032"/>
            <a:ext cx="4086226" cy="21907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7" y="4822032"/>
            <a:ext cx="876300" cy="219075"/>
          </a:xfrm>
          <a:prstGeom prst="rect">
            <a:avLst/>
          </a:prstGeom>
        </p:spPr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2" y="1321567"/>
            <a:ext cx="2521776" cy="3821934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5" y="1062990"/>
            <a:ext cx="5120640" cy="172821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 userDrawn="1"/>
        </p:nvSpPr>
        <p:spPr bwMode="auto">
          <a:xfrm>
            <a:off x="838202" y="1321567"/>
            <a:ext cx="2521776" cy="3821934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41"/>
          <p:cNvSpPr txBox="1">
            <a:spLocks/>
          </p:cNvSpPr>
          <p:nvPr userDrawn="1"/>
        </p:nvSpPr>
        <p:spPr>
          <a:xfrm>
            <a:off x="457200" y="205975"/>
            <a:ext cx="4497299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spcBef>
                <a:spcPts val="400"/>
              </a:spcBef>
              <a:buNone/>
              <a:defRPr sz="3600" b="0" kern="1200" cap="none" spc="0" baseline="0">
                <a:solidFill>
                  <a:schemeClr val="tx2"/>
                </a:solidFill>
                <a:latin typeface="+mj-lt"/>
                <a:ea typeface="+mj-ea"/>
                <a:cs typeface="Tunga" pitchFamily="2"/>
              </a:defRPr>
            </a:lvl1pPr>
          </a:lstStyle>
          <a:p>
            <a:pPr>
              <a:spcBef>
                <a:spcPts val="0"/>
              </a:spcBef>
            </a:pPr>
            <a:r>
              <a:rPr lang="el" dirty="0" smtClean="0"/>
              <a:t>Η ταυτότητά μου...</a:t>
            </a:r>
            <a:endParaRPr lang="el" dirty="0"/>
          </a:p>
        </p:txBody>
      </p:sp>
      <p:sp>
        <p:nvSpPr>
          <p:cNvPr id="6" name="Shape 39"/>
          <p:cNvSpPr txBox="1">
            <a:spLocks/>
          </p:cNvSpPr>
          <p:nvPr userDrawn="1"/>
        </p:nvSpPr>
        <p:spPr>
          <a:xfrm>
            <a:off x="457201" y="2455825"/>
            <a:ext cx="1954560" cy="2469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171450" indent="-173736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 sz="2200" b="0" i="0" kern="1200" cap="none" spc="3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34448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51593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3pPr>
            <a:lvl4pPr marL="68897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86042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5pPr>
            <a:lvl6pPr marL="105156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3444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41732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60020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Με λένε…</a:t>
            </a:r>
          </a:p>
          <a:p>
            <a:pPr algn="r"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Μένω…</a:t>
            </a:r>
          </a:p>
          <a:p>
            <a:pPr algn="r"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Γεννήθηκα…</a:t>
            </a:r>
          </a:p>
          <a:p>
            <a:pPr algn="r"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Πότε;...</a:t>
            </a:r>
            <a:endParaRPr lang="e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44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l" dirty="0"/>
              <a:t>...στη Β΄ δημοτικού.</a:t>
            </a:r>
          </a:p>
        </p:txBody>
      </p:sp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l" dirty="0"/>
              <a:t>Η </a:t>
            </a:r>
            <a:r>
              <a:rPr lang="el" dirty="0" smtClean="0"/>
              <a:t>ταξη </a:t>
            </a:r>
            <a:r>
              <a:rPr lang="el" dirty="0"/>
              <a:t>μου...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0"/>
          <p:cNvSpPr txBox="1">
            <a:spLocks/>
          </p:cNvSpPr>
          <p:nvPr/>
        </p:nvSpPr>
        <p:spPr>
          <a:xfrm>
            <a:off x="2483767" y="2455825"/>
            <a:ext cx="3600402" cy="2469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171450" indent="-173736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 sz="2200" b="0" i="0" kern="1200" cap="none" spc="3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34448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51593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3pPr>
            <a:lvl4pPr marL="68897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86042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5pPr>
            <a:lvl6pPr marL="105156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3444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41732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60020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……………</a:t>
            </a:r>
            <a:endParaRPr lang="el" dirty="0"/>
          </a:p>
        </p:txBody>
      </p:sp>
      <p:graphicFrame>
        <p:nvGraphicFramePr>
          <p:cNvPr id="3" name="Διάγραμμα 2"/>
          <p:cNvGraphicFramePr/>
          <p:nvPr>
            <p:extLst>
              <p:ext uri="{D42A27DB-BD31-4B8C-83A1-F6EECF244321}">
                <p14:modId xmlns:p14="http://schemas.microsoft.com/office/powerpoint/2010/main" val="3999404977"/>
              </p:ext>
            </p:extLst>
          </p:nvPr>
        </p:nvGraphicFramePr>
        <p:xfrm>
          <a:off x="6084169" y="267494"/>
          <a:ext cx="2759968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4270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B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SOHO</Template>
  <TotalTime>11</TotalTime>
  <Words>16</Words>
  <Application>Microsoft Office PowerPoint</Application>
  <PresentationFormat>Προβολή στην οθόνη (16:9)</PresentationFormat>
  <Paragraphs>7</Paragraphs>
  <Slides>2</Slides>
  <Notes>1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</vt:i4>
      </vt:variant>
    </vt:vector>
  </HeadingPairs>
  <TitlesOfParts>
    <vt:vector size="3" baseType="lpstr">
      <vt:lpstr>Soho</vt:lpstr>
      <vt:lpstr>Η ταξη μου...</vt:lpstr>
      <vt:lpstr>Παρουσίαση του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Η τάξη μου...</dc:title>
  <cp:lastModifiedBy>Ιωάννα Κοσμίδου</cp:lastModifiedBy>
  <cp:revision>6</cp:revision>
  <dcterms:modified xsi:type="dcterms:W3CDTF">2014-07-16T17:06:59Z</dcterms:modified>
</cp:coreProperties>
</file>