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57" r:id="rId4"/>
    <p:sldId id="258" r:id="rId5"/>
    <p:sldId id="268" r:id="rId6"/>
    <p:sldId id="259" r:id="rId7"/>
    <p:sldId id="260" r:id="rId8"/>
    <p:sldId id="269" r:id="rId9"/>
    <p:sldId id="261" r:id="rId10"/>
    <p:sldId id="262" r:id="rId11"/>
    <p:sldId id="270" r:id="rId12"/>
    <p:sldId id="266" r:id="rId13"/>
    <p:sldId id="263" r:id="rId14"/>
    <p:sldId id="271" r:id="rId15"/>
    <p:sldId id="264" r:id="rId16"/>
    <p:sldId id="265" r:id="rId17"/>
  </p:sldIdLst>
  <p:sldSz cx="9144000" cy="6858000" type="screen4x3"/>
  <p:notesSz cx="6858000" cy="9144000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Ιωάννα Κοσμίδου" initials="jfk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422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Υπότιτλο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l-GR" smtClean="0"/>
              <a:t>Στυλ κύριου υπότιτλου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6994-5833-4FB8-A773-B0DDAAD79E7B}" type="datetimeFigureOut">
              <a:rPr lang="el-GR" smtClean="0"/>
              <a:t>16/7/2014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F3726-56CB-4688-BC6A-3E774FEEAADC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8714474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ατακόρυφου κειμένου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6994-5833-4FB8-A773-B0DDAAD79E7B}" type="datetimeFigureOut">
              <a:rPr lang="el-GR" smtClean="0"/>
              <a:t>16/7/2014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F3726-56CB-4688-BC6A-3E774FEEAADC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8002352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Κατακόρυφος τίτλος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ατακόρυφου κειμένου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6994-5833-4FB8-A773-B0DDAAD79E7B}" type="datetimeFigureOut">
              <a:rPr lang="el-GR" smtClean="0"/>
              <a:t>16/7/2014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F3726-56CB-4688-BC6A-3E774FEEAADC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6145992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Περιεχό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6994-5833-4FB8-A773-B0DDAAD79E7B}" type="datetimeFigureOut">
              <a:rPr lang="el-GR" smtClean="0"/>
              <a:t>16/7/2014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F3726-56CB-4688-BC6A-3E774FEEAADC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1272754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6994-5833-4FB8-A773-B0DDAAD79E7B}" type="datetimeFigureOut">
              <a:rPr lang="el-GR" smtClean="0"/>
              <a:t>16/7/2014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F3726-56CB-4688-BC6A-3E774FEEAADC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9154353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περιεχομένου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Θέση ημερομηνίας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6994-5833-4FB8-A773-B0DDAAD79E7B}" type="datetimeFigureOut">
              <a:rPr lang="el-GR" smtClean="0"/>
              <a:t>16/7/2014</a:t>
            </a:fld>
            <a:endParaRPr lang="el-GR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F3726-56CB-4688-BC6A-3E774FEEAADC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2106617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Θέση κειμένου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6" name="Θέση περιεχομένου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7" name="Θέση ημερομηνίας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6994-5833-4FB8-A773-B0DDAAD79E7B}" type="datetimeFigureOut">
              <a:rPr lang="el-GR" smtClean="0"/>
              <a:t>16/7/2014</a:t>
            </a:fld>
            <a:endParaRPr lang="el-GR"/>
          </a:p>
        </p:txBody>
      </p:sp>
      <p:sp>
        <p:nvSpPr>
          <p:cNvPr id="8" name="Θέση υποσέλιδου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Θέση αριθμού διαφάνειας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F3726-56CB-4688-BC6A-3E774FEEAADC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492683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ημερομηνίας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6994-5833-4FB8-A773-B0DDAAD79E7B}" type="datetimeFigureOut">
              <a:rPr lang="el-GR" smtClean="0"/>
              <a:t>16/7/2014</a:t>
            </a:fld>
            <a:endParaRPr lang="el-GR"/>
          </a:p>
        </p:txBody>
      </p:sp>
      <p:sp>
        <p:nvSpPr>
          <p:cNvPr id="4" name="Θέση υποσέλιδου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Θέση αριθμού διαφάνειας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F3726-56CB-4688-BC6A-3E774FEEAADC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201260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ημερομηνίας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6994-5833-4FB8-A773-B0DDAAD79E7B}" type="datetimeFigureOut">
              <a:rPr lang="el-GR" smtClean="0"/>
              <a:t>16/7/2014</a:t>
            </a:fld>
            <a:endParaRPr lang="el-GR"/>
          </a:p>
        </p:txBody>
      </p:sp>
      <p:sp>
        <p:nvSpPr>
          <p:cNvPr id="3" name="Θέση υποσέλιδου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F3726-56CB-4688-BC6A-3E774FEEAADC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345424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κειμένου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5" name="Θέση ημερομηνίας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6994-5833-4FB8-A773-B0DDAAD79E7B}" type="datetimeFigureOut">
              <a:rPr lang="el-GR" smtClean="0"/>
              <a:t>16/7/2014</a:t>
            </a:fld>
            <a:endParaRPr lang="el-GR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F3726-56CB-4688-BC6A-3E774FEEAADC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3722982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εικόνας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l-GR"/>
          </a:p>
        </p:txBody>
      </p:sp>
      <p:sp>
        <p:nvSpPr>
          <p:cNvPr id="4" name="Θέση κειμένου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5" name="Θέση ημερομηνίας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6994-5833-4FB8-A773-B0DDAAD79E7B}" type="datetimeFigureOut">
              <a:rPr lang="el-GR" smtClean="0"/>
              <a:t>16/7/2014</a:t>
            </a:fld>
            <a:endParaRPr lang="el-GR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F3726-56CB-4688-BC6A-3E774FEEAADC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6985936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τίτλου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BC6994-5833-4FB8-A773-B0DDAAD79E7B}" type="datetimeFigureOut">
              <a:rPr lang="el-GR" smtClean="0"/>
              <a:t>16/7/2014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7F3726-56CB-4688-BC6A-3E774FEEAADC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7246702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3" name="Υπότιτλος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2350032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8566" y="1988840"/>
            <a:ext cx="4333674" cy="43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Έλλειψη 3"/>
          <p:cNvSpPr/>
          <p:nvPr/>
        </p:nvSpPr>
        <p:spPr>
          <a:xfrm>
            <a:off x="5364088" y="4221088"/>
            <a:ext cx="1152128" cy="115212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6000" dirty="0" smtClean="0">
                <a:solidFill>
                  <a:schemeClr val="tx1"/>
                </a:solidFill>
              </a:rPr>
              <a:t>6</a:t>
            </a:r>
            <a:endParaRPr lang="el-GR" sz="6000" dirty="0">
              <a:solidFill>
                <a:schemeClr val="tx1"/>
              </a:solidFill>
            </a:endParaRPr>
          </a:p>
        </p:txBody>
      </p:sp>
      <p:sp>
        <p:nvSpPr>
          <p:cNvPr id="5" name="Τίτλο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pPr algn="l"/>
            <a:endParaRPr lang="el-GR" sz="3200" dirty="0"/>
          </a:p>
        </p:txBody>
      </p:sp>
    </p:spTree>
    <p:extLst>
      <p:ext uri="{BB962C8B-B14F-4D97-AF65-F5344CB8AC3E}">
        <p14:creationId xmlns:p14="http://schemas.microsoft.com/office/powerpoint/2010/main" val="246065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 title="Όνομα ομάδας"/>
          <p:cNvSpPr>
            <a:spLocks noGrp="1"/>
          </p:cNvSpPr>
          <p:nvPr>
            <p:ph type="title"/>
          </p:nvPr>
        </p:nvSpPr>
        <p:spPr>
          <a:ln>
            <a:solidFill>
              <a:schemeClr val="tx1"/>
            </a:solidFill>
          </a:ln>
        </p:spPr>
        <p:txBody>
          <a:bodyPr/>
          <a:lstStyle/>
          <a:p>
            <a:r>
              <a:rPr lang="el-GR" dirty="0" smtClean="0"/>
              <a:t>Όνομα ομάδας</a:t>
            </a:r>
            <a:endParaRPr lang="el-GR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ln>
            <a:solidFill>
              <a:schemeClr val="tx1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el-GR" u="sng" dirty="0" smtClean="0"/>
              <a:t>Μέλη ομάδας</a:t>
            </a:r>
            <a:r>
              <a:rPr lang="el-GR" dirty="0" smtClean="0"/>
              <a:t>:</a:t>
            </a:r>
          </a:p>
          <a:p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383177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8566" y="1988840"/>
            <a:ext cx="4333674" cy="43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Έλλειψη 3"/>
          <p:cNvSpPr/>
          <p:nvPr/>
        </p:nvSpPr>
        <p:spPr>
          <a:xfrm>
            <a:off x="5364088" y="4221088"/>
            <a:ext cx="1152128" cy="115212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6000" dirty="0" smtClean="0">
                <a:solidFill>
                  <a:schemeClr val="tx1"/>
                </a:solidFill>
              </a:rPr>
              <a:t>7</a:t>
            </a:r>
            <a:endParaRPr lang="el-GR" sz="6000" dirty="0">
              <a:solidFill>
                <a:schemeClr val="tx1"/>
              </a:solidFill>
            </a:endParaRPr>
          </a:p>
        </p:txBody>
      </p:sp>
      <p:sp>
        <p:nvSpPr>
          <p:cNvPr id="5" name="Τίτλο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pPr algn="l"/>
            <a:endParaRPr lang="el-GR" sz="3200" dirty="0"/>
          </a:p>
        </p:txBody>
      </p:sp>
    </p:spTree>
    <p:extLst>
      <p:ext uri="{BB962C8B-B14F-4D97-AF65-F5344CB8AC3E}">
        <p14:creationId xmlns:p14="http://schemas.microsoft.com/office/powerpoint/2010/main" val="2596478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989320"/>
            <a:ext cx="4171034" cy="43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Έλλειψη 3"/>
          <p:cNvSpPr/>
          <p:nvPr/>
        </p:nvSpPr>
        <p:spPr>
          <a:xfrm>
            <a:off x="5436096" y="4293096"/>
            <a:ext cx="1152128" cy="115212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6000" dirty="0" smtClean="0">
                <a:solidFill>
                  <a:schemeClr val="tx1"/>
                </a:solidFill>
              </a:rPr>
              <a:t>8</a:t>
            </a:r>
            <a:endParaRPr lang="el-GR" sz="6000" dirty="0">
              <a:solidFill>
                <a:schemeClr val="tx1"/>
              </a:solidFill>
            </a:endParaRPr>
          </a:p>
        </p:txBody>
      </p:sp>
      <p:sp>
        <p:nvSpPr>
          <p:cNvPr id="5" name="Τίτλο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pPr algn="l"/>
            <a:endParaRPr lang="el-GR" sz="3200" dirty="0"/>
          </a:p>
        </p:txBody>
      </p:sp>
    </p:spTree>
    <p:extLst>
      <p:ext uri="{BB962C8B-B14F-4D97-AF65-F5344CB8AC3E}">
        <p14:creationId xmlns:p14="http://schemas.microsoft.com/office/powerpoint/2010/main" val="1305573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 title="Όνομα ομάδας"/>
          <p:cNvSpPr>
            <a:spLocks noGrp="1"/>
          </p:cNvSpPr>
          <p:nvPr>
            <p:ph type="title"/>
          </p:nvPr>
        </p:nvSpPr>
        <p:spPr>
          <a:ln>
            <a:solidFill>
              <a:schemeClr val="tx1"/>
            </a:solidFill>
          </a:ln>
        </p:spPr>
        <p:txBody>
          <a:bodyPr/>
          <a:lstStyle/>
          <a:p>
            <a:r>
              <a:rPr lang="el-GR" dirty="0" smtClean="0"/>
              <a:t>Όνομα ομάδας</a:t>
            </a:r>
            <a:endParaRPr lang="el-GR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ln>
            <a:solidFill>
              <a:schemeClr val="tx1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el-GR" u="sng" dirty="0" smtClean="0"/>
              <a:t>Μέλη ομάδας</a:t>
            </a:r>
            <a:r>
              <a:rPr lang="el-GR" dirty="0" smtClean="0"/>
              <a:t>:</a:t>
            </a:r>
          </a:p>
          <a:p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1509640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989320"/>
            <a:ext cx="4979221" cy="43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Έλλειψη 3"/>
          <p:cNvSpPr/>
          <p:nvPr/>
        </p:nvSpPr>
        <p:spPr>
          <a:xfrm>
            <a:off x="5652120" y="4293096"/>
            <a:ext cx="1152128" cy="115212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6000" dirty="0" smtClean="0">
                <a:solidFill>
                  <a:schemeClr val="tx1"/>
                </a:solidFill>
              </a:rPr>
              <a:t>9</a:t>
            </a:r>
            <a:endParaRPr lang="el-GR" sz="6000" dirty="0">
              <a:solidFill>
                <a:schemeClr val="tx1"/>
              </a:solidFill>
            </a:endParaRPr>
          </a:p>
        </p:txBody>
      </p:sp>
      <p:sp>
        <p:nvSpPr>
          <p:cNvPr id="5" name="Τίτλο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pPr algn="l"/>
            <a:endParaRPr lang="el-GR" sz="3200" dirty="0"/>
          </a:p>
        </p:txBody>
      </p:sp>
    </p:spTree>
    <p:extLst>
      <p:ext uri="{BB962C8B-B14F-4D97-AF65-F5344CB8AC3E}">
        <p14:creationId xmlns:p14="http://schemas.microsoft.com/office/powerpoint/2010/main" val="542061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0320" y="1989320"/>
            <a:ext cx="5051960" cy="43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Έλλειψη 3"/>
          <p:cNvSpPr/>
          <p:nvPr/>
        </p:nvSpPr>
        <p:spPr>
          <a:xfrm>
            <a:off x="5652120" y="4941168"/>
            <a:ext cx="1152128" cy="115212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l-GR" sz="6000" dirty="0" smtClean="0">
                <a:solidFill>
                  <a:schemeClr val="tx1"/>
                </a:solidFill>
              </a:rPr>
              <a:t>10</a:t>
            </a:r>
            <a:endParaRPr lang="el-GR" sz="6000" dirty="0">
              <a:solidFill>
                <a:schemeClr val="tx1"/>
              </a:solidFill>
            </a:endParaRPr>
          </a:p>
        </p:txBody>
      </p:sp>
      <p:sp>
        <p:nvSpPr>
          <p:cNvPr id="5" name="Τίτλο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pPr algn="l"/>
            <a:endParaRPr lang="el-GR" sz="3200" dirty="0"/>
          </a:p>
        </p:txBody>
      </p:sp>
    </p:spTree>
    <p:extLst>
      <p:ext uri="{BB962C8B-B14F-4D97-AF65-F5344CB8AC3E}">
        <p14:creationId xmlns:p14="http://schemas.microsoft.com/office/powerpoint/2010/main" val="3869027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 title="Όνομα ομάδας"/>
          <p:cNvSpPr>
            <a:spLocks noGrp="1"/>
          </p:cNvSpPr>
          <p:nvPr>
            <p:ph type="title"/>
          </p:nvPr>
        </p:nvSpPr>
        <p:spPr>
          <a:ln>
            <a:solidFill>
              <a:schemeClr val="tx1"/>
            </a:solidFill>
          </a:ln>
        </p:spPr>
        <p:txBody>
          <a:bodyPr/>
          <a:lstStyle/>
          <a:p>
            <a:r>
              <a:rPr lang="el-GR" dirty="0" smtClean="0"/>
              <a:t>Όνομα ομάδας</a:t>
            </a:r>
            <a:endParaRPr lang="el-GR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ln>
            <a:solidFill>
              <a:schemeClr val="tx1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el-GR" u="sng" dirty="0" smtClean="0"/>
              <a:t>Μέλη ομάδας</a:t>
            </a:r>
            <a:r>
              <a:rPr lang="el-GR" dirty="0" smtClean="0"/>
              <a:t>:</a:t>
            </a:r>
          </a:p>
          <a:p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4191657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endParaRPr lang="el-GR" sz="3200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988840"/>
            <a:ext cx="5150769" cy="43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Έλλειψη 3"/>
          <p:cNvSpPr/>
          <p:nvPr/>
        </p:nvSpPr>
        <p:spPr>
          <a:xfrm>
            <a:off x="5724128" y="4437112"/>
            <a:ext cx="1152128" cy="115212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6000" dirty="0" smtClean="0">
                <a:solidFill>
                  <a:schemeClr val="tx1"/>
                </a:solidFill>
              </a:rPr>
              <a:t>1</a:t>
            </a:r>
            <a:endParaRPr lang="el-GR" sz="6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9234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989320"/>
            <a:ext cx="4740403" cy="43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Έλλειψη 5"/>
          <p:cNvSpPr/>
          <p:nvPr/>
        </p:nvSpPr>
        <p:spPr>
          <a:xfrm>
            <a:off x="5580112" y="4293096"/>
            <a:ext cx="1152128" cy="115212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6000" dirty="0" smtClean="0">
                <a:solidFill>
                  <a:schemeClr val="tx1"/>
                </a:solidFill>
              </a:rPr>
              <a:t>2</a:t>
            </a:r>
            <a:endParaRPr lang="el-GR" sz="6000" dirty="0">
              <a:solidFill>
                <a:schemeClr val="tx1"/>
              </a:solidFill>
            </a:endParaRPr>
          </a:p>
        </p:txBody>
      </p:sp>
      <p:sp>
        <p:nvSpPr>
          <p:cNvPr id="7" name="Τίτλο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pPr algn="l"/>
            <a:endParaRPr lang="el-GR" sz="3200" dirty="0"/>
          </a:p>
        </p:txBody>
      </p:sp>
    </p:spTree>
    <p:extLst>
      <p:ext uri="{BB962C8B-B14F-4D97-AF65-F5344CB8AC3E}">
        <p14:creationId xmlns:p14="http://schemas.microsoft.com/office/powerpoint/2010/main" val="3328533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 title="Όνομα ομάδας"/>
          <p:cNvSpPr>
            <a:spLocks noGrp="1"/>
          </p:cNvSpPr>
          <p:nvPr>
            <p:ph type="title"/>
          </p:nvPr>
        </p:nvSpPr>
        <p:spPr>
          <a:ln>
            <a:solidFill>
              <a:schemeClr val="tx1"/>
            </a:solidFill>
          </a:ln>
        </p:spPr>
        <p:txBody>
          <a:bodyPr/>
          <a:lstStyle/>
          <a:p>
            <a:r>
              <a:rPr lang="el-GR" dirty="0" smtClean="0"/>
              <a:t>Όνομα ομάδας</a:t>
            </a:r>
            <a:endParaRPr lang="el-GR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ln>
            <a:solidFill>
              <a:schemeClr val="tx1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el-GR" u="sng" dirty="0" smtClean="0"/>
              <a:t>Μέλη ομάδας</a:t>
            </a:r>
            <a:r>
              <a:rPr lang="el-GR" dirty="0" smtClean="0"/>
              <a:t>:</a:t>
            </a:r>
          </a:p>
          <a:p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3822207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1804" y="1989320"/>
            <a:ext cx="4664452" cy="43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Έλλειψη 3"/>
          <p:cNvSpPr/>
          <p:nvPr/>
        </p:nvSpPr>
        <p:spPr>
          <a:xfrm>
            <a:off x="5436096" y="3933056"/>
            <a:ext cx="1152128" cy="115212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6000" dirty="0" smtClean="0">
                <a:solidFill>
                  <a:schemeClr val="tx1"/>
                </a:solidFill>
              </a:rPr>
              <a:t>3</a:t>
            </a:r>
            <a:endParaRPr lang="el-GR" sz="6000" dirty="0">
              <a:solidFill>
                <a:schemeClr val="tx1"/>
              </a:solidFill>
            </a:endParaRPr>
          </a:p>
        </p:txBody>
      </p:sp>
      <p:sp>
        <p:nvSpPr>
          <p:cNvPr id="5" name="Τίτλο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pPr algn="l"/>
            <a:endParaRPr lang="el-GR" sz="3200" dirty="0"/>
          </a:p>
        </p:txBody>
      </p:sp>
    </p:spTree>
    <p:extLst>
      <p:ext uri="{BB962C8B-B14F-4D97-AF65-F5344CB8AC3E}">
        <p14:creationId xmlns:p14="http://schemas.microsoft.com/office/powerpoint/2010/main" val="4048949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855243" y="1989320"/>
            <a:ext cx="5381053" cy="43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Έλλειψη 3"/>
          <p:cNvSpPr/>
          <p:nvPr/>
        </p:nvSpPr>
        <p:spPr>
          <a:xfrm>
            <a:off x="5796136" y="4725144"/>
            <a:ext cx="1152128" cy="115212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6000" dirty="0" smtClean="0">
                <a:solidFill>
                  <a:schemeClr val="tx1"/>
                </a:solidFill>
              </a:rPr>
              <a:t>4</a:t>
            </a:r>
            <a:endParaRPr lang="el-GR" sz="6000" dirty="0">
              <a:solidFill>
                <a:schemeClr val="tx1"/>
              </a:solidFill>
            </a:endParaRPr>
          </a:p>
        </p:txBody>
      </p:sp>
      <p:sp>
        <p:nvSpPr>
          <p:cNvPr id="5" name="Τίτλο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pPr algn="l"/>
            <a:endParaRPr lang="el-GR" sz="3200" dirty="0"/>
          </a:p>
        </p:txBody>
      </p:sp>
    </p:spTree>
    <p:extLst>
      <p:ext uri="{BB962C8B-B14F-4D97-AF65-F5344CB8AC3E}">
        <p14:creationId xmlns:p14="http://schemas.microsoft.com/office/powerpoint/2010/main" val="1083330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 title="Όνομα ομάδας"/>
          <p:cNvSpPr>
            <a:spLocks noGrp="1"/>
          </p:cNvSpPr>
          <p:nvPr>
            <p:ph type="title"/>
          </p:nvPr>
        </p:nvSpPr>
        <p:spPr>
          <a:ln>
            <a:solidFill>
              <a:schemeClr val="tx1"/>
            </a:solidFill>
          </a:ln>
        </p:spPr>
        <p:txBody>
          <a:bodyPr/>
          <a:lstStyle/>
          <a:p>
            <a:r>
              <a:rPr lang="el-GR" dirty="0" smtClean="0"/>
              <a:t>Όνομα ομάδας</a:t>
            </a:r>
            <a:endParaRPr lang="el-GR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ln>
            <a:solidFill>
              <a:schemeClr val="tx1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el-GR" u="sng" dirty="0" smtClean="0"/>
              <a:t>Μέλη ομάδας</a:t>
            </a:r>
            <a:r>
              <a:rPr lang="el-GR" dirty="0" smtClean="0"/>
              <a:t>:</a:t>
            </a:r>
          </a:p>
          <a:p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3609315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5756" y="1989320"/>
            <a:ext cx="4812508" cy="43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Έλλειψη 3"/>
          <p:cNvSpPr/>
          <p:nvPr/>
        </p:nvSpPr>
        <p:spPr>
          <a:xfrm>
            <a:off x="5580112" y="4365104"/>
            <a:ext cx="1152128" cy="115212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6000" dirty="0" smtClean="0">
                <a:solidFill>
                  <a:schemeClr val="tx1"/>
                </a:solidFill>
              </a:rPr>
              <a:t>5</a:t>
            </a:r>
            <a:endParaRPr lang="el-GR" sz="6000" dirty="0">
              <a:solidFill>
                <a:schemeClr val="tx1"/>
              </a:solidFill>
            </a:endParaRPr>
          </a:p>
        </p:txBody>
      </p:sp>
      <p:sp>
        <p:nvSpPr>
          <p:cNvPr id="5" name="Τίτλο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pPr algn="l"/>
            <a:endParaRPr lang="el-GR" sz="3200" dirty="0"/>
          </a:p>
        </p:txBody>
      </p:sp>
    </p:spTree>
    <p:extLst>
      <p:ext uri="{BB962C8B-B14F-4D97-AF65-F5344CB8AC3E}">
        <p14:creationId xmlns:p14="http://schemas.microsoft.com/office/powerpoint/2010/main" val="2221199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35</Words>
  <Application>Microsoft Office PowerPoint</Application>
  <PresentationFormat>Προβολή στην οθόνη (4:3)</PresentationFormat>
  <Paragraphs>20</Paragraphs>
  <Slides>16</Slides>
  <Notes>0</Notes>
  <HiddenSlides>0</HiddenSlides>
  <MMClips>0</MMClips>
  <ScaleCrop>false</ScaleCrop>
  <HeadingPairs>
    <vt:vector size="4" baseType="variant">
      <vt:variant>
        <vt:lpstr>Θέμα</vt:lpstr>
      </vt:variant>
      <vt:variant>
        <vt:i4>1</vt:i4>
      </vt:variant>
      <vt:variant>
        <vt:lpstr>Τίτλοι διαφανειών</vt:lpstr>
      </vt:variant>
      <vt:variant>
        <vt:i4>16</vt:i4>
      </vt:variant>
    </vt:vector>
  </HeadingPairs>
  <TitlesOfParts>
    <vt:vector size="17" baseType="lpstr">
      <vt:lpstr>Θέμα του Office</vt:lpstr>
      <vt:lpstr>Παρουσίαση του PowerPoint</vt:lpstr>
      <vt:lpstr>Όνομα ομάδας</vt:lpstr>
      <vt:lpstr>Παρουσίαση του PowerPoint</vt:lpstr>
      <vt:lpstr>Παρουσίαση του PowerPoint</vt:lpstr>
      <vt:lpstr>Όνομα ομάδας</vt:lpstr>
      <vt:lpstr>Παρουσίαση του PowerPoint</vt:lpstr>
      <vt:lpstr>Παρουσίαση του PowerPoint</vt:lpstr>
      <vt:lpstr>Όνομα ομάδας</vt:lpstr>
      <vt:lpstr>Παρουσίαση του PowerPoint</vt:lpstr>
      <vt:lpstr>Παρουσίαση του PowerPoint</vt:lpstr>
      <vt:lpstr>Όνομα ομάδας</vt:lpstr>
      <vt:lpstr>Παρουσίαση του PowerPoint</vt:lpstr>
      <vt:lpstr>Παρουσίαση του PowerPoint</vt:lpstr>
      <vt:lpstr>Όνομα ομάδας</vt:lpstr>
      <vt:lpstr>Παρουσίαση του PowerPoint</vt:lpstr>
      <vt:lpstr>Παρουσίαση του PowerPoint</vt:lpstr>
    </vt:vector>
  </TitlesOfParts>
  <Company>iokosmidou@yahoo.com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Βρίσκω έναν τίτλο…</dc:title>
  <dc:creator>Ιωάννα Κοσμίδου</dc:creator>
  <cp:lastModifiedBy>Ιωάννα Κοσμίδου</cp:lastModifiedBy>
  <cp:revision>11</cp:revision>
  <dcterms:created xsi:type="dcterms:W3CDTF">2014-07-16T08:00:33Z</dcterms:created>
  <dcterms:modified xsi:type="dcterms:W3CDTF">2014-07-16T17:15:59Z</dcterms:modified>
</cp:coreProperties>
</file>