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4" r:id="rId7"/>
    <p:sldId id="261" r:id="rId8"/>
    <p:sldId id="262" r:id="rId9"/>
    <p:sldId id="263" r:id="rId10"/>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Τίτλος"/>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914401"/>
            <a:ext cx="2057400" cy="52117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914401"/>
            <a:ext cx="6019800" cy="5211763"/>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tIns="45720" anchor="b"/>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8 - Ψαλίδισμα και στρογγύλεμα μίας γωνίας του ορθογωνίου"/>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 Ορθογώνιο τρίγωνο"/>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 Τίτλος"/>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077200" y="6356350"/>
            <a:ext cx="609600" cy="365125"/>
          </a:xfrm>
        </p:spPr>
        <p:txBody>
          <a:bodyPr/>
          <a:lstStyle/>
          <a:p>
            <a:fld id="{D3F1D1C4-C2D9-4231-9FB2-B2D9D97AA41D}" type="slidenum">
              <a:rPr lang="el-GR" smtClean="0"/>
              <a:pPr/>
              <a:t>‹#›</a:t>
            </a:fld>
            <a:endParaRPr lang="el-GR"/>
          </a:p>
        </p:txBody>
      </p:sp>
      <p:sp>
        <p:nvSpPr>
          <p:cNvPr id="3" name="2 - Θέση εικόνας"/>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10" name="9 - Ελεύθερη σχεδίαση"/>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 Ελεύθερη σχεδίαση"/>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 Ελεύθερη σχεδίαση"/>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 Θέση τίτλου"/>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342CEA3-3058-4D43-AE35-B3DA76CB4003}" type="datetimeFigureOut">
              <a:rPr lang="el-GR" smtClean="0"/>
              <a:pPr/>
              <a:t>11/12/2014</a:t>
            </a:fld>
            <a:endParaRPr lang="el-GR"/>
          </a:p>
        </p:txBody>
      </p:sp>
      <p:sp>
        <p:nvSpPr>
          <p:cNvPr id="22" name="21 - Θέση υποσέλιδου"/>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l-GR"/>
          </a:p>
        </p:txBody>
      </p:sp>
      <p:sp>
        <p:nvSpPr>
          <p:cNvPr id="18" name="17 - Θέση αριθμού διαφάνειας"/>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F1D1C4-C2D9-4231-9FB2-B2D9D97AA41D}" type="slidenum">
              <a:rPr lang="el-GR" smtClean="0"/>
              <a:pPr/>
              <a:t>‹#›</a:t>
            </a:fld>
            <a:endParaRPr lang="el-GR"/>
          </a:p>
        </p:txBody>
      </p:sp>
      <p:grpSp>
        <p:nvGrpSpPr>
          <p:cNvPr id="2" name="1 - Ομάδα"/>
          <p:cNvGrpSpPr/>
          <p:nvPr/>
        </p:nvGrpSpPr>
        <p:grpSpPr>
          <a:xfrm>
            <a:off x="-19017" y="202408"/>
            <a:ext cx="9180548" cy="649224"/>
            <a:chOff x="-19045" y="216550"/>
            <a:chExt cx="9180548" cy="649224"/>
          </a:xfrm>
        </p:grpSpPr>
        <p:sp>
          <p:nvSpPr>
            <p:cNvPr id="12" name="11 - Ελεύθερη σχεδίαση"/>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 Ελεύθερη σχεδίαση"/>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3568" y="620688"/>
            <a:ext cx="7772400" cy="1470025"/>
          </a:xfrm>
        </p:spPr>
        <p:txBody>
          <a:bodyPr>
            <a:normAutofit fontScale="90000"/>
          </a:bodyPr>
          <a:lstStyle/>
          <a:p>
            <a:pPr algn="ctr"/>
            <a:r>
              <a:rPr lang="el-GR" dirty="0" smtClean="0">
                <a:solidFill>
                  <a:schemeClr val="accent6"/>
                </a:solidFill>
              </a:rPr>
              <a:t>Άλλες ιστορίες για την</a:t>
            </a:r>
            <a:r>
              <a:rPr lang="en-US" dirty="0" smtClean="0">
                <a:solidFill>
                  <a:schemeClr val="accent6"/>
                </a:solidFill>
              </a:rPr>
              <a:t> </a:t>
            </a:r>
            <a:r>
              <a:rPr lang="el-GR" dirty="0" smtClean="0">
                <a:solidFill>
                  <a:schemeClr val="accent6"/>
                </a:solidFill>
              </a:rPr>
              <a:t>Αφρική</a:t>
            </a:r>
            <a:endParaRPr lang="el-GR" dirty="0">
              <a:solidFill>
                <a:schemeClr val="accent6"/>
              </a:solidFill>
            </a:endParaRPr>
          </a:p>
        </p:txBody>
      </p:sp>
      <p:sp>
        <p:nvSpPr>
          <p:cNvPr id="3" name="2 - Υπότιτλος"/>
          <p:cNvSpPr>
            <a:spLocks noGrp="1"/>
          </p:cNvSpPr>
          <p:nvPr>
            <p:ph type="subTitle" idx="1"/>
          </p:nvPr>
        </p:nvSpPr>
        <p:spPr/>
        <p:txBody>
          <a:bodyPr/>
          <a:lstStyle/>
          <a:p>
            <a:pPr algn="ctr"/>
            <a:r>
              <a:rPr lang="el-GR" dirty="0" smtClean="0">
                <a:solidFill>
                  <a:srgbClr val="FF0000"/>
                </a:solidFill>
              </a:rPr>
              <a:t>Κώστας Ζ.</a:t>
            </a:r>
          </a:p>
          <a:p>
            <a:pPr algn="ctr"/>
            <a:r>
              <a:rPr lang="el-GR" dirty="0" smtClean="0">
                <a:solidFill>
                  <a:srgbClr val="FF0000"/>
                </a:solidFill>
              </a:rPr>
              <a:t>Δημήτρης Κ.</a:t>
            </a:r>
            <a:endParaRPr lang="el-GR" dirty="0">
              <a:solidFill>
                <a:srgbClr val="FF0000"/>
              </a:solidFill>
            </a:endParaRPr>
          </a:p>
        </p:txBody>
      </p:sp>
      <p:sp>
        <p:nvSpPr>
          <p:cNvPr id="5" name="4 - Κεραυνός"/>
          <p:cNvSpPr/>
          <p:nvPr/>
        </p:nvSpPr>
        <p:spPr>
          <a:xfrm>
            <a:off x="1043608" y="2132856"/>
            <a:ext cx="1440160" cy="1512168"/>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rgbClr val="FFFF00"/>
              </a:solidFill>
            </a:endParaRPr>
          </a:p>
        </p:txBody>
      </p:sp>
      <p:sp>
        <p:nvSpPr>
          <p:cNvPr id="7" name="6 - Κεραυνός"/>
          <p:cNvSpPr/>
          <p:nvPr/>
        </p:nvSpPr>
        <p:spPr>
          <a:xfrm>
            <a:off x="5220072" y="2348880"/>
            <a:ext cx="1512168" cy="1440160"/>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7 - Βέλος προς τα επάνω"/>
          <p:cNvSpPr/>
          <p:nvPr/>
        </p:nvSpPr>
        <p:spPr>
          <a:xfrm>
            <a:off x="3923928" y="5013176"/>
            <a:ext cx="1224136" cy="1628800"/>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251520" y="188640"/>
            <a:ext cx="8229600" cy="2592288"/>
          </a:xfrm>
        </p:spPr>
        <p:txBody>
          <a:bodyPr>
            <a:normAutofit/>
          </a:bodyPr>
          <a:lstStyle/>
          <a:p>
            <a:pPr algn="ctr">
              <a:buNone/>
            </a:pPr>
            <a:r>
              <a:rPr lang="el-GR" sz="5000" dirty="0" smtClean="0">
                <a:solidFill>
                  <a:schemeClr val="accent6">
                    <a:lumMod val="50000"/>
                  </a:schemeClr>
                </a:solidFill>
              </a:rPr>
              <a:t>Αιθιοπία</a:t>
            </a:r>
            <a:endParaRPr lang="en-US" sz="5000" dirty="0" smtClean="0">
              <a:solidFill>
                <a:schemeClr val="accent6">
                  <a:lumMod val="50000"/>
                </a:schemeClr>
              </a:solidFill>
            </a:endParaRPr>
          </a:p>
          <a:p>
            <a:endParaRPr lang="en-US" dirty="0" smtClean="0"/>
          </a:p>
          <a:p>
            <a:pPr>
              <a:buNone/>
            </a:pPr>
            <a:r>
              <a:rPr lang="en-US" dirty="0" smtClean="0"/>
              <a:t>    </a:t>
            </a:r>
            <a:r>
              <a:rPr lang="el-GR" dirty="0" smtClean="0"/>
              <a:t>Η Αιθιοπία βρίσκεται στη βορειοανατολική Αφρική    και είναι από τις παλαιότερες χώρες στον κόσμο.</a:t>
            </a:r>
          </a:p>
        </p:txBody>
      </p:sp>
      <p:sp>
        <p:nvSpPr>
          <p:cNvPr id="2050" name="AutoShape 2" descr="data:image/jpeg;base64,/9j/4AAQSkZJRgABAQAAAQABAAD/2wCEAAkGBxQTEhQUEhQWFhUXGBsbGBgYFxwcIBocHBwcGBgYGBwaHyggHR4mHhwYIjEiJSkrLi4uGB8zODMsNygtLisBCgoKBQUFDgUFDisZExkrKysrKysrKysrKysrKysrKysrKysrKysrKysrKysrKysrKysrKysrKysrKysrKysrK//AABEIAKgBLAMBIgACEQEDEQH/xAAcAAACAgMBAQAAAAAAAAAAAAAFBgMEAAIHAQj/xABCEAACAQIEAwYDBgMHAwQDAAABAhEAAwQSITEFQVEGEyJhcYEykaEHFCNCscFS0fAzYnKCkuHxFaKyFiRDYzRTwv/EABQBAQAAAAAAAAAAAAAAAAAAAAD/xAAUEQEAAAAAAAAAAAAAAAAAAAAA/9oADAMBAAIRAxEAPwAlj+1Fy9h3sNa+LTNmAgAyNI8qFWuIXlACqgAAGsnah3/VrSzLc9xtVpcVZK5jeQD319AKApa7RYpUKC4iqdwLY577zQm3jWtwCZXk38Pk0fl8+Va28VbeRauLcIGgEyfKCJq1h7AYkNI2EATv1oCeC4sH9eYokL8jQ60l8Yw1qwUy3WDnYDkPPoKlwHFzsxHz3/egdVxIIqC/fAG9L97iYALZgDzBMT5jzoTxPtBC6QZP6a0FDtTiAWcgzNa8Pb8MDnFDL2e98Kz1PIep5UdwGA/DnPb8O4JM/pQC+LYHOhuJ8Q+IUGwN9kcMrFDtmHIHQ/Sm97fdFTcIVG0n4gf9MzS7jsCCXe2TlGsZT859YoGXivalFt2BaKuEmAVgqMpWGkQTzq5wh7a2LV2+oRmdGtsoz6KPFoNQOcGBrvSNbsKpzORPTeP96N8OwN29GVQi/wAdwwPYbmgMYa4xOOvEWzbf410kKZCsABB11md9aCdncWwurbYZ7ZPiHpqZ25A0Yw9i2oNuxca7cnNc8MBgBAVVO8EzHrvQ/guABxKo+a2TcIYbEKdFjN1npQNr4DDqbjgvku2h3gBBGUmAVPIwIIqfCcMw1pMLdw4d7jSDLkl7YgsIJAHtzqHjqC0xBdcxRVaJ15AHzAj51vwG3Ya4LwBW3bDPbT+ApAYAk6z8XQHrQUuMcW7i7cxYw9y299ItC46OqOjW2JtldgbZHmCDrvS1whHe3fUyCTbYSSNCW1E7/vT/AMStYfF8IDsfFbRmtydUeYho0MwBr1pQOKY2rjMz3LQRApaRlIcZlXU7HWKDXthcuRh2yjIqhDcWNX+IiNxB5ka61c49g1tWMEDdc5lN1yCAAZ8IXTkQa8S3bxds2EukSDcLHaQBpGkbHWqPAw+Ou2O9ACW0CkgkBVEnM2XbUmgJ43h7WFN6zckD4sw0dSQNRsZnak3ijrcZMlsIxJEDYydI8q6HheE4jurIvW7ZwxbSXHiUhisiZMRz8t6D4Dg2FFkXLiMXWSB3u0E/Co0Om2v1oI+D8CNq1fll7xrbBrehzDwhCDsZLR7UDx+Ndom6M2wEagDQKeQA86d+OcDw+KwP3nDEpeItqwznbMBkZToDsdI2pS4zwdg1h7SAIyQ0E+FlnMzk6jr00oMxHG7+GBsZ0u2r6gscoOm2n8LD+VXrXGkN+3mACC6gLgsHuIJyqQPDA0JoNetjEXrag5QIVc0mZ567CiXazgjviE7m7buP3aytthplHikzvpt6UFbCC/dxgOSA1wvlZZABM/m3AHvR3h/CmuXb727tsgByEZSBB08Plt0iteH4F7V2ycz5Ftd6WI5hSSg9uvWgN7i92wWa2x/F0aRJGoOh9hQGeEWQikFsqEZgSTIGUqVUHcTqPXSrHa7ilwYXDWNe7MNmbRlyADLoYPxSDQDFcULKCgGW2iK2pMtrMGNN49qt9s+J27hsm1aK2UUFJJLNIXNMkjfb0oLWG4beLgM4GtskXBuG2zEbjnUmH4eSz2GVGuFIsnYA5iZJkgSJofhuJn7tdulVN4suTTVVH5pjQRAjnRjhnZW/eawfEA4LXM0wYI8AI+HSTrQCeNd4tq3YzDMC4uLGqtmAieg3qzxPgF9sK3hW7cNxWzAjNEanXlpEVd4lhbSW8T93xAJz5vEuhy6gAnXynyr3h2Fu3cNdxTvbBCEW/GdGGpSORYa0ATLdC2GDXjdWUkNJCbKqyYA15dat8dweKW4Miu6lFghkHkQYI1BBr3iuGewe7YHKyIVJMlcwB1I/SrHGBeFz8Jc6ZVhgrAHwiSI3150CFiGl3/KuY+fPn/wKsYSQV1keXMVvbUC40oGST4W00n+6dD6fpRTC8KzgMg8Eag6ZfU7ECgtYzs01pVxWHujuwucySrKf4QQIaa1w3GmCAkku86n1NWMYQbCWpZCS0SxhwNRlAPP0oJesqSihoK5gfWdPpQH1Nq9AfW4RuT/UdKk/6dAQ6MQI+uk0B4TZlixYjJJgCZIYLGvmaduzWDfEC611WS2phR8LMRvuNtvnQU+FW0W4WYAiIlhIHXervbXHcP8AuzWvCbhGmQDwkbNO0frrQnHXWsYk27ngyhShH5gdee5gx7VS4xlul3a2rQohiAYAMyNNPnQC8HiwoAUQo2J5/wB7zJq7iMGbqydD57/70AuYyXkddPKmTDYtsim4dHMaxpEySeUxFAQ4MSCDeKwsZZG/LnuaZeO28Jew96ABcZcswymR4huBrQ7EYBLeCs3LnjBuKwddkUz8RHUwIothXuMVuOwvYd2HeDJlGQ6FlMmdNSPLlQceS01u9k0kGMzCY86dr/Ze5dgDEgOmYKp0kSSJdBzmee8abUy9qux6Wr63bag2rjToJjSSs9OY8vSgdviC2LpUtlRm0kbSddPegA4rs/fsW2YIy5CASWUjmTlIA5AnUU2W+IpaTBYgW1OYZbhbUkrBEk6zE8+W1JXG+LXO9u2u9d7ZdZAbR4IhoELOw9hRvgF0Ym0ML4QxctrIChRpqJJMn0gGgO9ont4rH4e24zKVJJtzLA/DJGulBuBY3Le7oP4XY20YaGNQQwJHSqnCeHXbGJa5K+FCzasCATlOSIMgyI02ovxXs/Ysqt1JQgjRtydjAOx568qCx2kwBe0LTOqt3khgJJtKQSzRqwG4G81pb4IGsPhVukZ8pzXbZt5WZlyllkmDyP8AKpu1+IIGHZQHJDfCn5IPiOUkwDz2kGo8Hx7Jfks1q6lsW4ZlK7CD0nU6+dBV7N4IYO/ZN4W2Dl7bAA6a5WnMBz514OC93biwGL3rZjK4UDlBWZ09gTR7j/DkFlZtzfN4i3cZiur/AIksYkjQ6RqTQPi2GxdtrdpTaHdWswIkZxJbKTGpkHpQe8LDNhr9piou2YuIhIOZV3WSYAH0odxC2Rh7TIgW5czC4SxBMt4fDOo9BoKC4R10uXS7LnzXFUFJB1aGHOTtzrTHccxGLcAFiFGVFESqzoGZQCx8zQMHFeMrZS3btEm8ndsboMKYHwwdDlMa9ZqXhvHVuX0e4EIZouJGhDmbmnmST0ml7E4+7laxicrwDlY/Ep0Iloll8j1onhLlq3bZLDl++VA2YQVcHUDkRG1BcxwXLffIsBF7sgCQFbw7AxoROvKsvYsW8JhLrEZ3S8qlRqokLqZ21bTrrR3AXnu4F0LQCjqD3ca7DXMZEHagXBeDXQqPedMlgsFXVpBJzGAOu2lBawmLJwLOcwXLkggDKJATXciKX+JcOBwltyrBnvGHmQEAhpE6fvFMHA8R36vbxAeC6KqnMuVNTlgCQI18XzrXC9n1GIazd7wWw0rknVTJA1BnaJ8qC9w/sEzYG8EvgI0MSya6AEaSdDO8yKQb3B2+6i+tyZuZAn6kD+VdE7RcXbBWL1i1ncOCIZjKIVENB9x+tLXZfixdrNshUCvmGgA16+Z69KCbAcOtrZvfjmHtruACAYBAB3M0xp2rjCYkmUCDIrAanMMoJg+mtVeM2ms3EVVUhA95nAAEOYEehO00J4RaS6WW7cItnWFWRGxLaEaSBQCMDhEHcX3uKBcuFYLTCrAYsu4GvOrVxh3d61ZKOy3i6snwssaxPKNPainFOAWbOJAtQUW3nAYEqSeU9dtOlU+AYa2hvfi5rjI4W2PD4yOR6c/ag2skXLBW5dFy47pFsz4gv5c24Ow2r3h/bJ7NtbUKMnhhi0iDEaVJ2ZwGGfL3qOSfBOV/iid4getAH4I2ZwdCGI1idNJ1oACm4Sy8wTprOkmesU/9ixnthDbIzESTpnadhJAiOulB+At3zm3YQtdzEqAB4gD5bab8qvYzHgEWr4uIyuBcUjKU3y76xmgz0oCJwFq/aa7hkYMpkB217vUEgE6ANlj/ABRSJjcOFYwxDzsVI+VdC7LKMQXcsRYswCQYZiSIRT0iCT6ddDvFOzthLrNaMljsROU7RmPPnrrFAj9luGswFzVXQ5hI8LdQfWnXh3FyVfbwqSx6ADXSt7FoKJvPkSRLHTKhMFuk7wK5z2i4Jdwl7K1zOlzx27qMYuIeemk9Ry9IoJOK3jiPxGYv6mSuuwnkJ2pg+z/htu+1w3LS9xaAa4xk5iAfCZO2hYj+dJly4c2UHU77CfWmrgvaGxbsJhDZvYgsDcuW8ODnLmNCy+LKBAOWZjpuFR+zdq5i7vdJktaFFDExImDOvnHKYposcKWwVZlzI3xKQCA3Uc9flRnslisFfVreHs3LF62JexeVu8gmA4mSw135aTFB+3V+4psWbRCC5cylydAxH4atElQzaZtqAf8AaH2jYW0w1sBRcXM2gPhB8IHTUTI/hpH4fj3UZVuOoB2ViI8xG3tUfG7eIW9cTElu+tHKQxnKBqAI0y6yI61UYgifnH70HR8J2+ufd7ODNlCQFQ3HY+JQYDKAAA394kiZmt+3PB8KlrCi53vfurQVgsNRq6sYgExprpptXO8PeJUTqRp7c6J8U4y+IdTcaSltFE9FkE+519zQUb/DbzXMpUypAkgieY0ME6EaRzo7YwGHs3rX4wMEi7MqARuOpEkD2NQ4HFSe9bXIpJHVFXYdJ0HuaWb9xrru7GWdiT6kzQN3FcFlvlQ/fZm0C6AEnQn5g6UeNmxfv9xcuFRbTKLhJ8TAnM6yAuUGU/y1zzDtiAhuqGyIQpbQAHQADz8xTNwPFJZcNdPeuFC/CGVF1Ph6kEg7UE/HeBYnCYgZCQpE27gOhXoSNJ6r5+dVe0HDRcxhyOoF2LmY/CFI8RaBpBDfKrHHe0ttu7BkhJywIgGNNeWlAcXxdWVRbXKQxky3iBg5SCYhTPz8hQPvEeNpewl5L1xG7rJ3V+CA5BjVWlg0TprO9Rf+ssL92tKq97fBOYMpARSGDGR4WJPLXfyrn+KwxyFi6nWcoPX16VUsX5ecoUZQunPzPUmgdLPCEa5eDgLbxAIw52ADZW7yDzAgZepPShHC89q89jL+MhIyjRTl3ggE66Eaaiq3E+JHLhwSfCsDXYA8vlVO7xtjf75PAw0JHplJ1nlpQOIsBmW7dCrdAOhG0RqfTWKs4PEWCGtmLIDGGQKJJ/MCQddaoWOI9+BJDwDqNCAeRHMnaagbCsXuItxgxgHTdY2AEaR1oDeB4Za7y7csXS1o3Iyrm8CkTcAJ0meYGx30q3hGyWWVXKPBYENl05MG2B99KUeH8NxIYixfyssmIMHmZ3FHMEl10dbxtMxVgUXoNpmBlO/pNAs8P4k33x3xGa7lzI3eOWeYyyGncECJkRT72dvnieJzXGW3cspbCIolWQEhzqZnxAzPOkXtqiWrtoLHeC0vekfmbYMfMqB9Kj4Lxh8PcS/aPiQyJ2PIqaAv2hwzi/fDuwUm4LZIPihig12jQ6iq/Zywhupk/D7sZrl1iYOoyiBsN/M1Vx3FXNvKzErnzAf3j8RHrVCziiFuAGAxB/Xn7mgaOIK3ELrm08IsKgYwSo5nkCT8pqDBh8FfNkh9lU+IKJeCpM6Rt8qEWeIXMKUa3c1k5hPI8v0pk44ExlhcTZuzcCjvrbaajwqVJ3Ik6UGnGsa2KvKO97sJKk7yeZBG+oj0rbHcHf7nYDEFlJuEJOaDzOmgFDeAYTPzykHRSOQ015/KatdusdctqtkvKsqgf4FJIBPPUkUFjsxbLN3di7cuNnzAyQohRnzk7QDrQPj3GVN+5lOZQSFaBqBz9zMeUUD4VdyuT3htjK0sJkg6FVjmRp71CX3hTE6a0B3D4DE4ScUp7q7YurkUiO8BJDZZjMNgRGoJ6V2PE8Ow3GcEtzLkuOkq8DPbOxRuqhgQRtoeetWe0fZr7z3cMUZJWR/C0Bxr1A+YFUvs34Y+G++YRmJFjEE2yeaXVW4p06yZjnNAmcEvDBNYwF1R3z3Lj3NdIBKWyP8AEFkeQp6WzZsizhl0LAwg10gnMx5TB1Pn51U7XYSwl1rrIDiLiraDdEzC48fICfOkfj/ECty6smC0FgTqsDwz0ER7UDuOP4XDuVF0vnB7xQuZdztcGoYyRuV2Hh3qTtt2ctYrh2exJayGuWzrJ1m6pB/MYOkSGEeVc04BhzdvC0Fa6TqqLPi6Zz+VQYljsNt5HZPvy4S7hbd5kU4kC3lUEL3qKIKTspAya8xbHM0Hz7wHhrYvEraDBA05nJEKg1ZtdzyA6kV3jgtrD4RYwdpe5RIe4oGZ3OgLMdXIgz6+Vc/wnCcuIx1gfhlMWGtiNApkwB0KMB8ulOVmxkQc4Gkn6+X/ACaAl2rs237m7av27WLssGtMxkMDo9m5lk92+x6EA8qzjfA1xSO1y2R31oI4MZrTqSUYE7gNvBI8KkSCaEdl+GDE33v30IsoMtpXAh+rQdQogQKYG7WYO5iRglvK9y4r6IwIGUaoWB0YrmMbwp20kOJ/aFYuHEW8QymbthDdMeEXbZ+73lkaaOgHL4h1pXEeldY7R2A5fDXGPdNdNwZYBi5luMCfN9SfXrVrg2AtoDbs2rYfqVB8tSdYPUnn7UHHrbgE6+lbKkNm/rXrRLHcOxC3LjXcPdQkkmbbAakkgGIgTyoeSRIP1oDV4o9g92JZlhlHIg6gHnIg+lRdkOz5xDkuSttTB6k9B0oQvEbYa5Fs5TOWWnJJ9sxjSTW1jjNy3PctCxtFAzdrLSOypbcW7FvKO7iOcM0zDb/r50tXL6rcZrEhQNMxk+9NtvhOGuYpbV1rjhLOa8s5c12AwCkRoAfpSQLqkOQMoOwmTGsDzoNr2IbvFLENliY1G8+VaX7ySSgMepqwcJbW0DnbvTbNwqQAoGcBFnckjxaVNwbha3LF6+7HwEKBGgJE5mM7f0aCHgXHLmGuM6KjZlylbi5gQeW9ZxPiq3fhs27RJBItiBI6CY1qk1g5gvMkD3JjevcRh8tworB4aJXYnYgTrvp50Fq3b7wIADMQNdInUn50QfhIC5YgzPr60Jw1x7bwZBUwQeRB1HzoyeLm46zyEfv/AF60E3CMD3Zn8yspnkV/MDTPh2U3VddZOQsepGij0oRhblsoZYAwTB6+9QWcacoUmADI12PlQHOI4VbYa6rFAB4gNo8qopfuEC9bGYqNP7y7xA57/M0WweKZ8hZSoYEgkaNGhK+VD+NcPbDg4ix8I/tE5f416eY96BG4ji2vXC7bsS3p0A9Klw2g8ulEOLYa0bQxCBgzsJE+GCDOm4OYemtDbpASRQb8QJy6ciDp8v1NaJdhSCdwYqR20uDTVY19ZkeelacXwfdOiZlYlQZXz5HzoK+JRvDmMyJ/5ra1iXTQTHSjPCMQbN8OqK5VCMrfDtEmNdNDVa7cJaGAVgQdFC6nxHQac6CRL7FCQSCNJ6bGSN4rzGcfZ7SIzd5lJJ00HIDUdNfei2FtDvJGzx86EXVt9/dW3qmaB+/yM0Al7qnYR6VqL45moLieIx10rUrQfXy4bwwCeRGs7EHc68qWsS5TH4ghygOHw7EiIBDX1JMg/lA+VWz2ot2ne3eBFxFUkKCcxM6A7A6bEjcVzbtAxxeMvMDFp1trAJ5CWVvMMzjp0oLeKxRxeKzKzMqDKHJ+IzqwGw5DTpU9/gCX3W0TlndugGpgdelSYbLYt6QOlUOAfaVg7V0gi5JBBugSCZ2A1IgAEGCDmO0UHS+y3A8PhbUYZIn4mJlmPmx1IGum1cS+2PB37PEsxu3XV1W5ZLGe78RlE5DKwBEDmu+9OPBO2eJ+8Xrhud7hvH3doqiMJPg1VZ233rOL4lsY9t8Ulr8Mk2wq6rmiQWJk7DoNNqCTsxh3u3LmMxP9pfIYryRR8KjqQAKrcY7TLduGzhmnLIL8s3LLG8H9NOtB+3XaQpZ7iwYZwQxB+FQJPuQY96U+xl4AidIEUD9xHtq9mzes3rIvG6hVWVgCFKZCbhZdTPnOvvSd2C7LXzet357vu2BXTU8vYU14exaHjcBm5sf26Cq3G+1nc2z3IB5EyIBO08+unkaApxw27UEtmuE7c/py5VB2c7a4JGdb7ZXBMMRII5ajnXNMZxZ7pJYmTuZ/qKqi0J2oOt9ou1OF7v8ADu59GMpcI1PKA4M6dImuW8b4h3rltQAgAzMWPPcknnoPIDnURFRXNQ0a7UFLDHXaasodagJI8qvYDhb3IIZQOs6j2oC1/GXA4xYZQ97vGyidI0KkHltAPQUuCmXiNpVeyoH4SqATI3J8R33NL11YZgNgT586Ay+GtXhfa1mi1YtRpzBRHJ6CSaltRhMPam6rjFoxu2gpm2qsyW2mYlvEYjSKH8HUkXVH5lA/7gf2qTtHhgjogIju11HXWZ86ClhllrYkCWQSeWo19KY8bwoWeIhiALZ/FUTOsE5V6/iCBSzeSI9B+lHVuM1lIPwBgPLNqY/rmaATxq+j4m89syrMWB231O/nNVEuFSCKjDyZO53qdBvPTT5igd+G8ER1tucUoVln+yJIiCRvl0BnedDpTt2a7F2JzG3cukEf2oATRiD4VMH4ToWO40M0vfZcrGwzgr4bhXKeYhXHpqx2/wBi/wCKxty3icK/eHuWbumQbZmBhjG/L5edBV+0bAEWsPc/Mh7slRHxLIIjYSv1pbs2lZLguTkywSdTBBzbzsPKuk9quH/eMJetjVozL/iXxAe8R71zLAPmsMdOe3+EUC3wzD27pu2LjlrQbR1gEp+U6iARAnTrUv8A6DJU93ftPI0/3gmq3A7B75xHgdCs7TuMwB1pXwANu4wnVSRI8qB64v2OweHweY3r7YooIWBkL6Fvyzl358qT8PwK8bRxOUFFuZTJ1BIkEjpsPejbYwsBJJA667+9HHsG5wTEld1xSEgfw/hz+v0oEHFHUkjWiN3g+IZPvS27osGAtxhOigLLEdTzOhofxIAOwXY6x0nlrXYVs5+BuJHgsWz4RE5QjyR1g/vQc4wLEAkkmJNCeFDWfMn6UXwx8PtXnBAue4sAws8usH9RQLfErOS6yztH1AJqtFMnE+HWXvMe+AYnxAkCD018qy32RZhIurHpP6Ggs8F4uVjNInXXnPOmrB4xR4hzpgwXYazicFhw3guLZt+Jf8I0I50s9pOyd3B4Y3DezfiKgAGwaSTJ5gDpQDuPYs3lZAxEyND8/wCXzoCvZQllFuSx2XmTEiPWr2BtSCfNVH+Yx+0+9HuHNGJWPyFT/paf00oBPZ3EQWVzlZdDOm3L1o1xNMQiZxbYLp4mBEAmM0bx/wA11l+z2G77vmsoX/iIEx/t+9TYYrdRXKSRKHMBO8EEecA+9B83cY4c2ZnUkrPiMyQTqQfp9KN9lezeIuBHtImUghpYaZWKkxv/ADpl+0rhn3bFF7aDucSgkAQouLoTppOWDRz7IsQDZv2idUuMwEiYbTQHlpv1NBVHYzwI1y4TmbKYIA1JVNmmCY5/m8qXON9mLVh7ZTM63FaVzn4rbeLxdSp28idZiur4VVIhtO6edQoAhSRJ5evKaCdsuCPiISyR3gZL1rMxgwMl1NBoChB9aDhXGeGNh7xQ6qQHtt/Gjao2mgMbjkZFRKKfu2vCH+5Kbixdwd3Kwmfwr8Mp00ID7HkCaQU8taDet+EXYvQwkTyMfEI6HoOVa1pg7mXEL/lPyagIcQ4WznTKI2ga+551Jw/BvaM6TtoY09xrTK2FE7L/AKo/etHwH90+xFAGuX2/hB9lP60FfCanMwXMecb+1NzYH/GPaoLmE9PcUAfg2FCXHlwRyjnHMda07T2yz2yNSQR8QPORt60WGB5gKPpVTE8FZzMknzM0AHFIQQGEHTT20o3gLDdyr5ZTOF+IA9SI/eo8Xwq5A0+EQPD/AM1SbC3lykqPCZGUc/Od6CjxrDi1fdVZWWQVKkEQwzRIJ2mPapLAzKdNV19Rz9xvULYNyWJGpJkR115ftRu/h0t2bL5lW4ohlnVhJ5dRNAe+yrjdq1du2cQwW3dAZWkeBl0+oPtl+XUO0eGt9wUa9btvnRkZ3gSpkRzOk7TXA8RaVCT3QuKdQdYHkY1mrtjiNxFzLksTpIAzHpBPiHz9qDuXHO21nD2/Cc7nYfD6kzqFHUj51x6/2suC7KiLeoyroFUkzlA2MmRz2mgz4lnBGYwSC2aZJ8gef/OlS4PDByA2vkOQ84oGfDJkvTJMhQTvAEmTqSSSSxG5060qW+G5ziLts+FLjQOokmR7UbxWGutbNtCwT5GAIg+1VeFYO7ZVkIlSeU+mooPeEX84Ci3beJMGRIPUgjblR3D41rdi7Y+7Otu6Qzi3cnURqMwJAMDSgfCcEbJMAySY9OW/9a0aS8w3Q/IH9IoFbtLaQBGRbqmSGFwD6Eb86P8ABO3dz7viLFxcxa0LaFYAG6kkbfCQNB+UVD2jHeWGEQV8Q35b8+k0o8NeGPpQMHDpaFUSTIA6nprUeLZsK0uhTOI3BnxKTEE9K24egLeVRcXwSNcRVOUEE+9AvYvEd4zufzMTVUNG1H+PYBbaJk2kjn6zQA0H1N2bxasLiAGEyL/2bfOaC/a3BwKAafjp/wCL1F9nuMz3sQh3dVcegYrP1+lX/tAwLXcG4UElGR4HkYP0JPtQcswNv8Mt/wDcnyUKP1ojwgy7t/eIqraXJh1nQl5PuxP6Va4EJtT1JPzM0Hc7RzID1A/SqOCxKC7ctQQ2jH30/b61H2evs1q0Ts9m2wPnlAYfofnUt3DoMQHjxMImeY6/SgUftet5sJbI3t3hPoQw/WKAfZjju7xjW9heU8/zL4h66ZvnTb9p9hTgbpgBg9sk/wCcD/8AquV8NxvdYnCvMRdAJHIEFSdQRzoOw2XyYu7bjL3loODABLAkEg7TrOo6miNlM2U5pyFhIYmY01jnHL9aA9qPD3OKt6902sDdG0Ox2EbUes4tWUMDKsMw3201jTTXad6ABx7CrcxLWDouKwr2zIPxKSVbqSMx+VcBuWCrMjDxKSp8iDB+s19AdpmCXMHiBoLd0ox1ELcEEz5R9a4r2ytZOIYpf/uc7R8Rzbe9ADLsvmOh/Y1Jw3DG7iUA8M6E+xJrS+N6Jdlh/wC5t/5v/E0DqbHn8wK8+6nkfpVwW+prWKCp3bjYn51jM+k/pUjsoOv716rqfzH5/wA6CAv1C+4qJsvNB7GKuN5EH5Go3Y/wD2oKpK8g3zrX/M361Mzjmh+ZqIlPMUGpUHcj3WtWwSt+W230/WtmC8j8xUYYcqAbwjHWk7+zdTRQwWfynYEnyE6+hoR3qCSrEnkzQTHkBpTDjMMtxSrKIIiY1+frS5gOGLcVgxZWQkMAek60FZ7yDU5tdtZnqTRHszifxgDzodw+zN9A/iBldehUj+jVjAYQ275WdUIIPUb/AKUHRsOizDGOmhP6VI1lP4j/AKD/ADoXxHI9u05nmNDB60PVyPgvXB6ww+uv1oDT207wQW+E/l89vi8qmFqaD2cW2pLIzaQdRHWRr161IcTiOXcn5/zoL2IwxZWXSGBHz0rmOFWLkHQiQRT/AHOLXra64dWPUMwHyBpXwnCe+uMWhNSSDm5+Q1+ZoL3A7ctB86vXsGpvgbfhk6f4hVvDcJ7ggh1cRpoQfcH0rS6//uBp/wDGf/IUFTiXChcQrnadwCefKkBljSuk42/CMZywp19q5sTQd17EXVGOtgAibLqSS0HVXHxqsa59qdO0+IsLh7yXb1tDctOq5nAklSBEnWudds8Ei2ldVgl9ZvFzqp2XYDTeqPGMH3mDwlwRnt+AjNJKNI1H5VDKAB1LGgHcavfgWpMFiI/0neifAU8MdDQbtBhHVsMrkSZOnppOgpt4bwcqhYuB4SYy9B60Dt2GxIfhuGuT8KnX/CzKR8hRUXFuhLiPK5pED1mZ/rSk/wCyR+84YbZJhLtxSRuASLgI/wBVO1u0qqFB5yAfrQD+1eF+8YXEWlEuVEA6CZDLqfMVxbtDwHEWO5N1MhLNl8SmSqM2hUn+E13HH2QLd6CVZ7baydIBGnQ864NxTG4hLtpLl5rsOAJZm+JdIkmJBoOrcNxAxOEgwSV5wTOwOsc9fc61R7NYlkzWWk5GhTrtI0BzbRt03oN2L4pkCqWAA/iJErBP5geu8/pRlRF8sIaIzg5QSIMNyO/PbQbTQEe0NrPg7w5gZxoAfCQx3JOwP0rjPbO7nxb3P41tsfXu1Vv+5TXZca0oyBoDqViVAkrEmATzrk3bTgl+wbbXky7oCGBBgk6R7/TrQK99tB7UX7Ij/wByvkrfpQa5sPWjfY5fxyeiH9QKDoeFwXebXrSHo7FfrEfWvMfwvE2tWtSv8S6j1kCqKmPOruC4rds/2bso6bj5HSgGtd6ofaoSyHy9RTJ/1Wzc/wDyLIJ/jtEo3rHwk/Ksbgdm8Jw+IAP/AOu9Cn2Ox+VAtfdwfhaPlWvcv/F9Yq9xLgd6z8dv3Akf6hpQpgen1oNyG/rWo3DcwflWpJ6kVo989T86DGJ6R7VoG/qK3GJP/NZ3wPKgjLedAcextXmI2uL9dj/P3o5caeo9qG8awua3mHxJqPTn/XlQUeHgd4pmIMzTh9oYTNhMTbEo6shcnWVMhHnXMPF6j0pI4fd8Snzpr4txEXMI+FykuGF5DvPJo6QqttO5oJlJayP7uvsefziqbL5j9K37PYnvLJ11UEEdZFaEaUHhB9fQitDPQ14yHzrEJ8/0oPRfI2LCvTj36n3FZ3p6/vWjP1A+X8qDb/rDc4NVsZxW7mDIoByx66zUkJzX5GomtKdpoBvEMfcuiHDCOQgj9jVFFHMD3FGXsDqflUL4Y9R86DqnbNwcIRrOZNDhynmBm20BO2+tDMCs8OzZ2m2GcKqeGUuZpd48R3hZG+3Os7VXiMNldbilnWAbwdQQJMA+Lbr1or2V4St/hrZmba8IzGBI/hBAnYgmY5RQc+4hxO5isbaCgEqNAIXqfzGOlMVztBc7l5zQQy/k00nWDoII1pGtx988Mjluf4QDrv5U4XcEndk5Brr/AF1oDn2E49imMtASQ1twCd5DK0f6V+ddQViRL+HXn5VxT7FMTkx9y3MC5abTqVZSPpmrtWLt5lGp0PTccxQR40gx6Hz0NfNkZb+HHS8g9s4FfRd5FgAF2Ou0DfqY0gae1fP3FxZF9YLZrV+Ltu73ak5H8YWG1mCNQNxQNdrCtYcQDCORm1BylvCdRBg6e/nTRZvhzauQc4OU/BG5JVp3BHTketKN7tyinXDEIzSCXtaeyzpzo3d7acPBVjkho+Bc0Eei+fLrQH5kkjMNJiVAmDoY12I28qRPthY/ecP0NjTp8R2HKm7Bdt8DMpauHKDBFsDYbDMQa5V257Uff8SLirltooS2DvlGstBIkknblFAEY/rR/sfbOe43RQPmZ/al65TL2WvKttpMFm+gH85oGMOZ3FYcaV3FVzcB+FtfI/tUFzEMvQj0FAbw3E7J/tUf1RoPyMg/SiSWMFcHhxL2j0upP1XSlFMSG3Amt1PkaB64fg8Za1wt+3ft/wAAfMI81aI9jVq5Zt3QfveEeww/+S0CV13zCDHyPrXPrVwqZDFSPUfWimC7YYqzoLpYdH8Q+uv1oC2O7MOozWR3tvkV1Py/lTLwngdlsIBctAMQS28zr7j0pYwXbxZm7Zg82stlJ56qdD86YbXb7CNAJdSebLAH+IgkUHOsXhwGIg6HyqqUHI/MU08d4UJNxWS4rGQVdSdfIGli86KY8Q9dKCAoa1ZB61YF9fysI86juXx0HtQJ+LtG1cI5TI8xyo/gULornMp/YGRvVm8qtGcKY2kAx8xWzOOtAOwOJ7jFsAYR4JHLXX9Zo3dvwYiR60scdMPbcen7j96I2b+YT5CgJsVPUVD3a/xfOqwbqawa0F23aXr8jXj4XoapNbHI/Ko2n+jFBb+7GNTUb2CKrC8w/Mfc1t94POKCO4pG+lVmu1eTFt0BHSo2v/3PoP5UDr2y7Y2MVbS1Zt3M6vmJdVECGXcMeZpZtcdvops27zrbOpVSBJO8kCfaaF3LbW3PeKyGJhgVO51hoMVNhLuGMtdvPp+S3bk/62IX9aAPhcSPvJczlk8vOmniHaWyLcKSzaaR+9KOIt+NighSSVBMkCdJPPSOVWeBWM75jtQG/s34zbw2OS9fDBAtwEhS0EroYGvl711S/wDaxw8bNdbyFogj/VFI3EQFssRyU/pXNmuE60HbuIfbLhBpas3rjTGuVB67k/SuWcQvnFX7t+4BmuMWMDaeQ9BFLjsQZqazxFxsQPag1xoAeByq5hQs25MCTMnTYVRtgu4zHciTzjmaIcW4X3dkPLGXAEgDSDv57UDP/wBYw9oCGzHouv12pOutrp1rzCX4iYj0mtbx102mgmuNoKeeyuFw9/DrbRwuJEyj6B5JIKN1jT22pBuHQURVwsESNBqOe2o86BrxXDGtvldWQ9Dv6+dRNhCfzE+oNOfA768VwEMQMRaOUXCNiPhmOTAa+cnkKT7mdHZX3UkaepB35UFc4Zh/zWAsN595qwmNWdRr/XnW4xK9aCJLk7MD6/7ivHY8xUhu2z8UGonZIJUkR0P86DQ3Bz08orQkV414HnPqJqF1nyoJM8a1KcQpBDLJPMNEeoNUo1ozieAFUzK6MsBhBOYzyHXn8qCi5I5/pUJuGD4vrFaG3B1+teD96DcXPX9a97wEb1ASRyrVh60GnFBmtnbTX5b1Hwm7IjyqfIOeoonwfsqxtXLmdYVSVXUlucdBQVVMc/lXve1Ax6frXi3D0oLBete+HrVZtKwa9KCVn8q09jWuYjn61GxNBLmNRs3vUBfrFalx0oBOJxLsfxGZiNPGxY6cpOtbWrxAHSsrKDy7iYGmhNFuA8WtWwA5I9if0rKygKcX7S2rls2reYltMxEAD31pa7luteVlBmIXw67ih6GsrKCdQ3IVNeusyEMSfcn9aysoI8CVmGn0jepr++xA5TWVlBqiSQPOit61Osg+cj+deVlA/wD2PYFh94u5oQwgGvxDU8o0n61X7WXWF+4S+dZMMOSydCdoBJArKygBXLwO01XvRWVlBoj6714bgneR/XnWVlB4rCenpXpukDeR0gVlZQS4SWZQu5MAbV1bDF7dhQyhoWMqCSRMaf8APKsrKDmvFly3DqwMnSOXnv8ArQm5cJO4FZWUGpue46jnWd9WVlBo2Lj09KZezFu9dUGyTqdB4SYBg6H8upExyrKygp9qOEvh77KdFbxIREEE/SNooWW6n9a8rKDUsDua9ieleVlB7Br1UrKyg8NrSojZrKyg/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2052" name="AutoShape 4" descr="data:image/jpeg;base64,/9j/4AAQSkZJRgABAQAAAQABAAD/2wCEAAkGBxQTEhQUEhQWFhUXGBsbGBgYFxwcIBocHBwcGBgYGBwaHyggHR4mHhwYIjEiJSkrLi4uGB8zODMsNygtLisBCgoKBQUFDgUFDisZExkrKysrKysrKysrKysrKysrKysrKysrKysrKysrKysrKysrKysrKysrKysrKysrKysrK//AABEIAKgBLAMBIgACEQEDEQH/xAAcAAACAgMBAQAAAAAAAAAAAAAFBgMEAAIHAQj/xABCEAACAQIEAwYDBgMHAwQDAAABAhEAAwQSITEFQVEGEyJhcYEykaEHFCNCscFS0fAzYnKCkuHxFaKyFiRDYzRTwv/EABQBAQAAAAAAAAAAAAAAAAAAAAD/xAAUEQEAAAAAAAAAAAAAAAAAAAAA/9oADAMBAAIRAxEAPwAlj+1Fy9h3sNa+LTNmAgAyNI8qFWuIXlACqgAAGsnah3/VrSzLc9xtVpcVZK5jeQD319AKApa7RYpUKC4iqdwLY577zQm3jWtwCZXk38Pk0fl8+Va28VbeRauLcIGgEyfKCJq1h7AYkNI2EATv1oCeC4sH9eYokL8jQ60l8Yw1qwUy3WDnYDkPPoKlwHFzsxHz3/egdVxIIqC/fAG9L97iYALZgDzBMT5jzoTxPtBC6QZP6a0FDtTiAWcgzNa8Pb8MDnFDL2e98Kz1PIep5UdwGA/DnPb8O4JM/pQC+LYHOhuJ8Q+IUGwN9kcMrFDtmHIHQ/Sm97fdFTcIVG0n4gf9MzS7jsCCXe2TlGsZT859YoGXivalFt2BaKuEmAVgqMpWGkQTzq5wh7a2LV2+oRmdGtsoz6KPFoNQOcGBrvSNbsKpzORPTeP96N8OwN29GVQi/wAdwwPYbmgMYa4xOOvEWzbf410kKZCsABB11md9aCdncWwurbYZ7ZPiHpqZ25A0Yw9i2oNuxca7cnNc8MBgBAVVO8EzHrvQ/guABxKo+a2TcIYbEKdFjN1npQNr4DDqbjgvku2h3gBBGUmAVPIwIIqfCcMw1pMLdw4d7jSDLkl7YgsIJAHtzqHjqC0xBdcxRVaJ15AHzAj51vwG3Ya4LwBW3bDPbT+ApAYAk6z8XQHrQUuMcW7i7cxYw9y299ItC46OqOjW2JtldgbZHmCDrvS1whHe3fUyCTbYSSNCW1E7/vT/AMStYfF8IDsfFbRmtydUeYho0MwBr1pQOKY2rjMz3LQRApaRlIcZlXU7HWKDXthcuRh2yjIqhDcWNX+IiNxB5ka61c49g1tWMEDdc5lN1yCAAZ8IXTkQa8S3bxds2EukSDcLHaQBpGkbHWqPAw+Ou2O9ACW0CkgkBVEnM2XbUmgJ43h7WFN6zckD4sw0dSQNRsZnak3ijrcZMlsIxJEDYydI8q6HheE4jurIvW7ZwxbSXHiUhisiZMRz8t6D4Dg2FFkXLiMXWSB3u0E/Co0Om2v1oI+D8CNq1fll7xrbBrehzDwhCDsZLR7UDx+Ndom6M2wEagDQKeQA86d+OcDw+KwP3nDEpeItqwznbMBkZToDsdI2pS4zwdg1h7SAIyQ0E+FlnMzk6jr00oMxHG7+GBsZ0u2r6gscoOm2n8LD+VXrXGkN+3mACC6gLgsHuIJyqQPDA0JoNetjEXrag5QIVc0mZ567CiXazgjviE7m7buP3aytthplHikzvpt6UFbCC/dxgOSA1wvlZZABM/m3AHvR3h/CmuXb727tsgByEZSBB08Plt0iteH4F7V2ycz5Ftd6WI5hSSg9uvWgN7i92wWa2x/F0aRJGoOh9hQGeEWQikFsqEZgSTIGUqVUHcTqPXSrHa7ilwYXDWNe7MNmbRlyADLoYPxSDQDFcULKCgGW2iK2pMtrMGNN49qt9s+J27hsm1aK2UUFJJLNIXNMkjfb0oLWG4beLgM4GtskXBuG2zEbjnUmH4eSz2GVGuFIsnYA5iZJkgSJofhuJn7tdulVN4suTTVVH5pjQRAjnRjhnZW/eawfEA4LXM0wYI8AI+HSTrQCeNd4tq3YzDMC4uLGqtmAieg3qzxPgF9sK3hW7cNxWzAjNEanXlpEVd4lhbSW8T93xAJz5vEuhy6gAnXynyr3h2Fu3cNdxTvbBCEW/GdGGpSORYa0ATLdC2GDXjdWUkNJCbKqyYA15dat8dweKW4Miu6lFghkHkQYI1BBr3iuGewe7YHKyIVJMlcwB1I/SrHGBeFz8Jc6ZVhgrAHwiSI3150CFiGl3/KuY+fPn/wKsYSQV1keXMVvbUC40oGST4W00n+6dD6fpRTC8KzgMg8Eag6ZfU7ECgtYzs01pVxWHujuwucySrKf4QQIaa1w3GmCAkku86n1NWMYQbCWpZCS0SxhwNRlAPP0oJesqSihoK5gfWdPpQH1Nq9AfW4RuT/UdKk/6dAQ6MQI+uk0B4TZlixYjJJgCZIYLGvmaduzWDfEC611WS2phR8LMRvuNtvnQU+FW0W4WYAiIlhIHXervbXHcP8AuzWvCbhGmQDwkbNO0frrQnHXWsYk27ngyhShH5gdee5gx7VS4xlul3a2rQohiAYAMyNNPnQC8HiwoAUQo2J5/wB7zJq7iMGbqydD57/70AuYyXkddPKmTDYtsim4dHMaxpEySeUxFAQ4MSCDeKwsZZG/LnuaZeO28Jew96ABcZcswymR4huBrQ7EYBLeCs3LnjBuKwddkUz8RHUwIothXuMVuOwvYd2HeDJlGQ6FlMmdNSPLlQceS01u9k0kGMzCY86dr/Ze5dgDEgOmYKp0kSSJdBzmee8abUy9qux6Wr63bag2rjToJjSSs9OY8vSgdviC2LpUtlRm0kbSddPegA4rs/fsW2YIy5CASWUjmTlIA5AnUU2W+IpaTBYgW1OYZbhbUkrBEk6zE8+W1JXG+LXO9u2u9d7ZdZAbR4IhoELOw9hRvgF0Ym0ML4QxctrIChRpqJJMn0gGgO9ont4rH4e24zKVJJtzLA/DJGulBuBY3Le7oP4XY20YaGNQQwJHSqnCeHXbGJa5K+FCzasCATlOSIMgyI02ovxXs/Ysqt1JQgjRtydjAOx568qCx2kwBe0LTOqt3khgJJtKQSzRqwG4G81pb4IGsPhVukZ8pzXbZt5WZlyllkmDyP8AKpu1+IIGHZQHJDfCn5IPiOUkwDz2kGo8Hx7Jfks1q6lsW4ZlK7CD0nU6+dBV7N4IYO/ZN4W2Dl7bAA6a5WnMBz514OC93biwGL3rZjK4UDlBWZ09gTR7j/DkFlZtzfN4i3cZiur/AIksYkjQ6RqTQPi2GxdtrdpTaHdWswIkZxJbKTGpkHpQe8LDNhr9piou2YuIhIOZV3WSYAH0odxC2Rh7TIgW5czC4SxBMt4fDOo9BoKC4R10uXS7LnzXFUFJB1aGHOTtzrTHccxGLcAFiFGVFESqzoGZQCx8zQMHFeMrZS3btEm8ndsboMKYHwwdDlMa9ZqXhvHVuX0e4EIZouJGhDmbmnmST0ml7E4+7laxicrwDlY/Ep0Iloll8j1onhLlq3bZLDl++VA2YQVcHUDkRG1BcxwXLffIsBF7sgCQFbw7AxoROvKsvYsW8JhLrEZ3S8qlRqokLqZ21bTrrR3AXnu4F0LQCjqD3ca7DXMZEHagXBeDXQqPedMlgsFXVpBJzGAOu2lBawmLJwLOcwXLkggDKJATXciKX+JcOBwltyrBnvGHmQEAhpE6fvFMHA8R36vbxAeC6KqnMuVNTlgCQI18XzrXC9n1GIazd7wWw0rknVTJA1BnaJ8qC9w/sEzYG8EvgI0MSya6AEaSdDO8yKQb3B2+6i+tyZuZAn6kD+VdE7RcXbBWL1i1ncOCIZjKIVENB9x+tLXZfixdrNshUCvmGgA16+Z69KCbAcOtrZvfjmHtruACAYBAB3M0xp2rjCYkmUCDIrAanMMoJg+mtVeM2ms3EVVUhA95nAAEOYEehO00J4RaS6WW7cItnWFWRGxLaEaSBQCMDhEHcX3uKBcuFYLTCrAYsu4GvOrVxh3d61ZKOy3i6snwssaxPKNPainFOAWbOJAtQUW3nAYEqSeU9dtOlU+AYa2hvfi5rjI4W2PD4yOR6c/ag2skXLBW5dFy47pFsz4gv5c24Ow2r3h/bJ7NtbUKMnhhi0iDEaVJ2ZwGGfL3qOSfBOV/iid4getAH4I2ZwdCGI1idNJ1oACm4Sy8wTprOkmesU/9ixnthDbIzESTpnadhJAiOulB+At3zm3YQtdzEqAB4gD5bab8qvYzHgEWr4uIyuBcUjKU3y76xmgz0oCJwFq/aa7hkYMpkB217vUEgE6ANlj/ABRSJjcOFYwxDzsVI+VdC7LKMQXcsRYswCQYZiSIRT0iCT6ddDvFOzthLrNaMljsROU7RmPPnrrFAj9luGswFzVXQ5hI8LdQfWnXh3FyVfbwqSx6ADXSt7FoKJvPkSRLHTKhMFuk7wK5z2i4Jdwl7K1zOlzx27qMYuIeemk9Ry9IoJOK3jiPxGYv6mSuuwnkJ2pg+z/htu+1w3LS9xaAa4xk5iAfCZO2hYj+dJly4c2UHU77CfWmrgvaGxbsJhDZvYgsDcuW8ODnLmNCy+LKBAOWZjpuFR+zdq5i7vdJktaFFDExImDOvnHKYposcKWwVZlzI3xKQCA3Uc9flRnslisFfVreHs3LF62JexeVu8gmA4mSw135aTFB+3V+4psWbRCC5cylydAxH4atElQzaZtqAf8AaH2jYW0w1sBRcXM2gPhB8IHTUTI/hpH4fj3UZVuOoB2ViI8xG3tUfG7eIW9cTElu+tHKQxnKBqAI0y6yI61UYgifnH70HR8J2+ufd7ODNlCQFQ3HY+JQYDKAAA394kiZmt+3PB8KlrCi53vfurQVgsNRq6sYgExprpptXO8PeJUTqRp7c6J8U4y+IdTcaSltFE9FkE+519zQUb/DbzXMpUypAkgieY0ME6EaRzo7YwGHs3rX4wMEi7MqARuOpEkD2NQ4HFSe9bXIpJHVFXYdJ0HuaWb9xrru7GWdiT6kzQN3FcFlvlQ/fZm0C6AEnQn5g6UeNmxfv9xcuFRbTKLhJ8TAnM6yAuUGU/y1zzDtiAhuqGyIQpbQAHQADz8xTNwPFJZcNdPeuFC/CGVF1Ph6kEg7UE/HeBYnCYgZCQpE27gOhXoSNJ6r5+dVe0HDRcxhyOoF2LmY/CFI8RaBpBDfKrHHe0ttu7BkhJywIgGNNeWlAcXxdWVRbXKQxky3iBg5SCYhTPz8hQPvEeNpewl5L1xG7rJ3V+CA5BjVWlg0TprO9Rf+ssL92tKq97fBOYMpARSGDGR4WJPLXfyrn+KwxyFi6nWcoPX16VUsX5ecoUZQunPzPUmgdLPCEa5eDgLbxAIw52ADZW7yDzAgZepPShHC89q89jL+MhIyjRTl3ggE66Eaaiq3E+JHLhwSfCsDXYA8vlVO7xtjf75PAw0JHplJ1nlpQOIsBmW7dCrdAOhG0RqfTWKs4PEWCGtmLIDGGQKJJ/MCQddaoWOI9+BJDwDqNCAeRHMnaagbCsXuItxgxgHTdY2AEaR1oDeB4Za7y7csXS1o3Iyrm8CkTcAJ0meYGx30q3hGyWWVXKPBYENl05MG2B99KUeH8NxIYixfyssmIMHmZ3FHMEl10dbxtMxVgUXoNpmBlO/pNAs8P4k33x3xGa7lzI3eOWeYyyGncECJkRT72dvnieJzXGW3cspbCIolWQEhzqZnxAzPOkXtqiWrtoLHeC0vekfmbYMfMqB9Kj4Lxh8PcS/aPiQyJ2PIqaAv2hwzi/fDuwUm4LZIPihig12jQ6iq/Zywhupk/D7sZrl1iYOoyiBsN/M1Vx3FXNvKzErnzAf3j8RHrVCziiFuAGAxB/Xn7mgaOIK3ELrm08IsKgYwSo5nkCT8pqDBh8FfNkh9lU+IKJeCpM6Rt8qEWeIXMKUa3c1k5hPI8v0pk44ExlhcTZuzcCjvrbaajwqVJ3Ik6UGnGsa2KvKO97sJKk7yeZBG+oj0rbHcHf7nYDEFlJuEJOaDzOmgFDeAYTPzykHRSOQ015/KatdusdctqtkvKsqgf4FJIBPPUkUFjsxbLN3di7cuNnzAyQohRnzk7QDrQPj3GVN+5lOZQSFaBqBz9zMeUUD4VdyuT3htjK0sJkg6FVjmRp71CX3hTE6a0B3D4DE4ScUp7q7YurkUiO8BJDZZjMNgRGoJ6V2PE8Ow3GcEtzLkuOkq8DPbOxRuqhgQRtoeetWe0fZr7z3cMUZJWR/C0Bxr1A+YFUvs34Y+G++YRmJFjEE2yeaXVW4p06yZjnNAmcEvDBNYwF1R3z3Lj3NdIBKWyP8AEFkeQp6WzZsizhl0LAwg10gnMx5TB1Pn51U7XYSwl1rrIDiLiraDdEzC48fICfOkfj/ECty6smC0FgTqsDwz0ER7UDuOP4XDuVF0vnB7xQuZdztcGoYyRuV2Hh3qTtt2ctYrh2exJayGuWzrJ1m6pB/MYOkSGEeVc04BhzdvC0Fa6TqqLPi6Zz+VQYljsNt5HZPvy4S7hbd5kU4kC3lUEL3qKIKTspAya8xbHM0Hz7wHhrYvEraDBA05nJEKg1ZtdzyA6kV3jgtrD4RYwdpe5RIe4oGZ3OgLMdXIgz6+Vc/wnCcuIx1gfhlMWGtiNApkwB0KMB8ulOVmxkQc4Gkn6+X/ACaAl2rs237m7av27WLssGtMxkMDo9m5lk92+x6EA8qzjfA1xSO1y2R31oI4MZrTqSUYE7gNvBI8KkSCaEdl+GDE33v30IsoMtpXAh+rQdQogQKYG7WYO5iRglvK9y4r6IwIGUaoWB0YrmMbwp20kOJ/aFYuHEW8QymbthDdMeEXbZ+73lkaaOgHL4h1pXEeldY7R2A5fDXGPdNdNwZYBi5luMCfN9SfXrVrg2AtoDbs2rYfqVB8tSdYPUnn7UHHrbgE6+lbKkNm/rXrRLHcOxC3LjXcPdQkkmbbAakkgGIgTyoeSRIP1oDV4o9g92JZlhlHIg6gHnIg+lRdkOz5xDkuSttTB6k9B0oQvEbYa5Fs5TOWWnJJ9sxjSTW1jjNy3PctCxtFAzdrLSOypbcW7FvKO7iOcM0zDb/r50tXL6rcZrEhQNMxk+9NtvhOGuYpbV1rjhLOa8s5c12AwCkRoAfpSQLqkOQMoOwmTGsDzoNr2IbvFLENliY1G8+VaX7ySSgMepqwcJbW0DnbvTbNwqQAoGcBFnckjxaVNwbha3LF6+7HwEKBGgJE5mM7f0aCHgXHLmGuM6KjZlylbi5gQeW9ZxPiq3fhs27RJBItiBI6CY1qk1g5gvMkD3JjevcRh8tworB4aJXYnYgTrvp50Fq3b7wIADMQNdInUn50QfhIC5YgzPr60Jw1x7bwZBUwQeRB1HzoyeLm46zyEfv/AF60E3CMD3Zn8yspnkV/MDTPh2U3VddZOQsepGij0oRhblsoZYAwTB6+9QWcacoUmADI12PlQHOI4VbYa6rFAB4gNo8qopfuEC9bGYqNP7y7xA57/M0WweKZ8hZSoYEgkaNGhK+VD+NcPbDg4ix8I/tE5f416eY96BG4ji2vXC7bsS3p0A9Klw2g8ulEOLYa0bQxCBgzsJE+GCDOm4OYemtDbpASRQb8QJy6ciDp8v1NaJdhSCdwYqR20uDTVY19ZkeelacXwfdOiZlYlQZXz5HzoK+JRvDmMyJ/5ra1iXTQTHSjPCMQbN8OqK5VCMrfDtEmNdNDVa7cJaGAVgQdFC6nxHQac6CRL7FCQSCNJ6bGSN4rzGcfZ7SIzd5lJJ00HIDUdNfei2FtDvJGzx86EXVt9/dW3qmaB+/yM0Al7qnYR6VqL45moLieIx10rUrQfXy4bwwCeRGs7EHc68qWsS5TH4ghygOHw7EiIBDX1JMg/lA+VWz2ot2ne3eBFxFUkKCcxM6A7A6bEjcVzbtAxxeMvMDFp1trAJ5CWVvMMzjp0oLeKxRxeKzKzMqDKHJ+IzqwGw5DTpU9/gCX3W0TlndugGpgdelSYbLYt6QOlUOAfaVg7V0gi5JBBugSCZ2A1IgAEGCDmO0UHS+y3A8PhbUYZIn4mJlmPmx1IGum1cS+2PB37PEsxu3XV1W5ZLGe78RlE5DKwBEDmu+9OPBO2eJ+8Xrhud7hvH3doqiMJPg1VZ233rOL4lsY9t8Ulr8Mk2wq6rmiQWJk7DoNNqCTsxh3u3LmMxP9pfIYryRR8KjqQAKrcY7TLduGzhmnLIL8s3LLG8H9NOtB+3XaQpZ7iwYZwQxB+FQJPuQY96U+xl4AidIEUD9xHtq9mzes3rIvG6hVWVgCFKZCbhZdTPnOvvSd2C7LXzet357vu2BXTU8vYU14exaHjcBm5sf26Cq3G+1nc2z3IB5EyIBO08+unkaApxw27UEtmuE7c/py5VB2c7a4JGdb7ZXBMMRII5ajnXNMZxZ7pJYmTuZ/qKqi0J2oOt9ou1OF7v8ADu59GMpcI1PKA4M6dImuW8b4h3rltQAgAzMWPPcknnoPIDnURFRXNQ0a7UFLDHXaasodagJI8qvYDhb3IIZQOs6j2oC1/GXA4xYZQ97vGyidI0KkHltAPQUuCmXiNpVeyoH4SqATI3J8R33NL11YZgNgT586Ay+GtXhfa1mi1YtRpzBRHJ6CSaltRhMPam6rjFoxu2gpm2qsyW2mYlvEYjSKH8HUkXVH5lA/7gf2qTtHhgjogIju11HXWZ86ClhllrYkCWQSeWo19KY8bwoWeIhiALZ/FUTOsE5V6/iCBSzeSI9B+lHVuM1lIPwBgPLNqY/rmaATxq+j4m89syrMWB231O/nNVEuFSCKjDyZO53qdBvPTT5igd+G8ER1tucUoVln+yJIiCRvl0BnedDpTt2a7F2JzG3cukEf2oATRiD4VMH4ToWO40M0vfZcrGwzgr4bhXKeYhXHpqx2/wBi/wCKxty3icK/eHuWbumQbZmBhjG/L5edBV+0bAEWsPc/Mh7slRHxLIIjYSv1pbs2lZLguTkywSdTBBzbzsPKuk9quH/eMJetjVozL/iXxAe8R71zLAPmsMdOe3+EUC3wzD27pu2LjlrQbR1gEp+U6iARAnTrUv8A6DJU93ftPI0/3gmq3A7B75xHgdCs7TuMwB1pXwANu4wnVSRI8qB64v2OweHweY3r7YooIWBkL6Fvyzl358qT8PwK8bRxOUFFuZTJ1BIkEjpsPejbYwsBJJA667+9HHsG5wTEld1xSEgfw/hz+v0oEHFHUkjWiN3g+IZPvS27osGAtxhOigLLEdTzOhofxIAOwXY6x0nlrXYVs5+BuJHgsWz4RE5QjyR1g/vQc4wLEAkkmJNCeFDWfMn6UXwx8PtXnBAue4sAws8usH9RQLfErOS6yztH1AJqtFMnE+HWXvMe+AYnxAkCD018qy32RZhIurHpP6Ggs8F4uVjNInXXnPOmrB4xR4hzpgwXYazicFhw3guLZt+Jf8I0I50s9pOyd3B4Y3DezfiKgAGwaSTJ5gDpQDuPYs3lZAxEyND8/wCXzoCvZQllFuSx2XmTEiPWr2BtSCfNVH+Yx+0+9HuHNGJWPyFT/paf00oBPZ3EQWVzlZdDOm3L1o1xNMQiZxbYLp4mBEAmM0bx/wA11l+z2G77vmsoX/iIEx/t+9TYYrdRXKSRKHMBO8EEecA+9B83cY4c2ZnUkrPiMyQTqQfp9KN9lezeIuBHtImUghpYaZWKkxv/ADpl+0rhn3bFF7aDucSgkAQouLoTppOWDRz7IsQDZv2idUuMwEiYbTQHlpv1NBVHYzwI1y4TmbKYIA1JVNmmCY5/m8qXON9mLVh7ZTM63FaVzn4rbeLxdSp28idZiur4VVIhtO6edQoAhSRJ5evKaCdsuCPiISyR3gZL1rMxgwMl1NBoChB9aDhXGeGNh7xQ6qQHtt/Gjao2mgMbjkZFRKKfu2vCH+5Kbixdwd3Kwmfwr8Mp00ID7HkCaQU8taDet+EXYvQwkTyMfEI6HoOVa1pg7mXEL/lPyagIcQ4WznTKI2ga+551Jw/BvaM6TtoY09xrTK2FE7L/AKo/etHwH90+xFAGuX2/hB9lP60FfCanMwXMecb+1NzYH/GPaoLmE9PcUAfg2FCXHlwRyjnHMda07T2yz2yNSQR8QPORt60WGB5gKPpVTE8FZzMknzM0AHFIQQGEHTT20o3gLDdyr5ZTOF+IA9SI/eo8Xwq5A0+EQPD/AM1SbC3lykqPCZGUc/Od6CjxrDi1fdVZWWQVKkEQwzRIJ2mPapLAzKdNV19Rz9xvULYNyWJGpJkR115ftRu/h0t2bL5lW4ohlnVhJ5dRNAe+yrjdq1du2cQwW3dAZWkeBl0+oPtl+XUO0eGt9wUa9btvnRkZ3gSpkRzOk7TXA8RaVCT3QuKdQdYHkY1mrtjiNxFzLksTpIAzHpBPiHz9qDuXHO21nD2/Cc7nYfD6kzqFHUj51x6/2suC7KiLeoyroFUkzlA2MmRz2mgz4lnBGYwSC2aZJ8gef/OlS4PDByA2vkOQ84oGfDJkvTJMhQTvAEmTqSSSSxG5060qW+G5ziLts+FLjQOokmR7UbxWGutbNtCwT5GAIg+1VeFYO7ZVkIlSeU+mooPeEX84Ci3beJMGRIPUgjblR3D41rdi7Y+7Otu6Qzi3cnURqMwJAMDSgfCcEbJMAySY9OW/9a0aS8w3Q/IH9IoFbtLaQBGRbqmSGFwD6Eb86P8ABO3dz7viLFxcxa0LaFYAG6kkbfCQNB+UVD2jHeWGEQV8Q35b8+k0o8NeGPpQMHDpaFUSTIA6nprUeLZsK0uhTOI3BnxKTEE9K24egLeVRcXwSNcRVOUEE+9AvYvEd4zufzMTVUNG1H+PYBbaJk2kjn6zQA0H1N2bxasLiAGEyL/2bfOaC/a3BwKAafjp/wCL1F9nuMz3sQh3dVcegYrP1+lX/tAwLXcG4UElGR4HkYP0JPtQcswNv8Mt/wDcnyUKP1ojwgy7t/eIqraXJh1nQl5PuxP6Va4EJtT1JPzM0Hc7RzID1A/SqOCxKC7ctQQ2jH30/b61H2evs1q0Ts9m2wPnlAYfofnUt3DoMQHjxMImeY6/SgUftet5sJbI3t3hPoQw/WKAfZjju7xjW9heU8/zL4h66ZvnTb9p9hTgbpgBg9sk/wCcD/8AquV8NxvdYnCvMRdAJHIEFSdQRzoOw2XyYu7bjL3loODABLAkEg7TrOo6miNlM2U5pyFhIYmY01jnHL9aA9qPD3OKt6902sDdG0Ox2EbUes4tWUMDKsMw3201jTTXad6ABx7CrcxLWDouKwr2zIPxKSVbqSMx+VcBuWCrMjDxKSp8iDB+s19AdpmCXMHiBoLd0ox1ELcEEz5R9a4r2ytZOIYpf/uc7R8Rzbe9ADLsvmOh/Y1Jw3DG7iUA8M6E+xJrS+N6Jdlh/wC5t/5v/E0DqbHn8wK8+6nkfpVwW+prWKCp3bjYn51jM+k/pUjsoOv716rqfzH5/wA6CAv1C+4qJsvNB7GKuN5EH5Go3Y/wD2oKpK8g3zrX/M361Mzjmh+ZqIlPMUGpUHcj3WtWwSt+W230/WtmC8j8xUYYcqAbwjHWk7+zdTRQwWfynYEnyE6+hoR3qCSrEnkzQTHkBpTDjMMtxSrKIIiY1+frS5gOGLcVgxZWQkMAek60FZ7yDU5tdtZnqTRHszifxgDzodw+zN9A/iBldehUj+jVjAYQ275WdUIIPUb/AKUHRsOizDGOmhP6VI1lP4j/AKD/ADoXxHI9u05nmNDB60PVyPgvXB6ww+uv1oDT207wQW+E/l89vi8qmFqaD2cW2pLIzaQdRHWRr161IcTiOXcn5/zoL2IwxZWXSGBHz0rmOFWLkHQiQRT/AHOLXra64dWPUMwHyBpXwnCe+uMWhNSSDm5+Q1+ZoL3A7ctB86vXsGpvgbfhk6f4hVvDcJ7ggh1cRpoQfcH0rS6//uBp/wDGf/IUFTiXChcQrnadwCefKkBljSuk42/CMZywp19q5sTQd17EXVGOtgAibLqSS0HVXHxqsa59qdO0+IsLh7yXb1tDctOq5nAklSBEnWudds8Ei2ldVgl9ZvFzqp2XYDTeqPGMH3mDwlwRnt+AjNJKNI1H5VDKAB1LGgHcavfgWpMFiI/0neifAU8MdDQbtBhHVsMrkSZOnppOgpt4bwcqhYuB4SYy9B60Dt2GxIfhuGuT8KnX/CzKR8hRUXFuhLiPK5pED1mZ/rSk/wCyR+84YbZJhLtxSRuASLgI/wBVO1u0qqFB5yAfrQD+1eF+8YXEWlEuVEA6CZDLqfMVxbtDwHEWO5N1MhLNl8SmSqM2hUn+E13HH2QLd6CVZ7baydIBGnQ864NxTG4hLtpLl5rsOAJZm+JdIkmJBoOrcNxAxOEgwSV5wTOwOsc9fc61R7NYlkzWWk5GhTrtI0BzbRt03oN2L4pkCqWAA/iJErBP5geu8/pRlRF8sIaIzg5QSIMNyO/PbQbTQEe0NrPg7w5gZxoAfCQx3JOwP0rjPbO7nxb3P41tsfXu1Vv+5TXZca0oyBoDqViVAkrEmATzrk3bTgl+wbbXky7oCGBBgk6R7/TrQK99tB7UX7Ij/wByvkrfpQa5sPWjfY5fxyeiH9QKDoeFwXebXrSHo7FfrEfWvMfwvE2tWtSv8S6j1kCqKmPOruC4rds/2bso6bj5HSgGtd6ofaoSyHy9RTJ/1Wzc/wDyLIJ/jtEo3rHwk/Ksbgdm8Jw+IAP/AOu9Cn2Ox+VAtfdwfhaPlWvcv/F9Yq9xLgd6z8dv3Akf6hpQpgen1oNyG/rWo3DcwflWpJ6kVo989T86DGJ6R7VoG/qK3GJP/NZ3wPKgjLedAcextXmI2uL9dj/P3o5caeo9qG8awua3mHxJqPTn/XlQUeHgd4pmIMzTh9oYTNhMTbEo6shcnWVMhHnXMPF6j0pI4fd8Snzpr4txEXMI+FykuGF5DvPJo6QqttO5oJlJayP7uvsefziqbL5j9K37PYnvLJ11UEEdZFaEaUHhB9fQitDPQ14yHzrEJ8/0oPRfI2LCvTj36n3FZ3p6/vWjP1A+X8qDb/rDc4NVsZxW7mDIoByx66zUkJzX5GomtKdpoBvEMfcuiHDCOQgj9jVFFHMD3FGXsDqflUL4Y9R86DqnbNwcIRrOZNDhynmBm20BO2+tDMCs8OzZ2m2GcKqeGUuZpd48R3hZG+3Os7VXiMNldbilnWAbwdQQJMA+Lbr1or2V4St/hrZmba8IzGBI/hBAnYgmY5RQc+4hxO5isbaCgEqNAIXqfzGOlMVztBc7l5zQQy/k00nWDoII1pGtx988Mjluf4QDrv5U4XcEndk5Brr/AF1oDn2E49imMtASQ1twCd5DK0f6V+ddQViRL+HXn5VxT7FMTkx9y3MC5abTqVZSPpmrtWLt5lGp0PTccxQR40gx6Hz0NfNkZb+HHS8g9s4FfRd5FgAF2Ou0DfqY0gae1fP3FxZF9YLZrV+Ltu73ak5H8YWG1mCNQNxQNdrCtYcQDCORm1BylvCdRBg6e/nTRZvhzauQc4OU/BG5JVp3BHTketKN7tyinXDEIzSCXtaeyzpzo3d7acPBVjkho+Bc0Eei+fLrQH5kkjMNJiVAmDoY12I28qRPthY/ecP0NjTp8R2HKm7Bdt8DMpauHKDBFsDYbDMQa5V257Uff8SLirltooS2DvlGstBIkknblFAEY/rR/sfbOe43RQPmZ/al65TL2WvKttpMFm+gH85oGMOZ3FYcaV3FVzcB+FtfI/tUFzEMvQj0FAbw3E7J/tUf1RoPyMg/SiSWMFcHhxL2j0upP1XSlFMSG3Amt1PkaB64fg8Za1wt+3ft/wAAfMI81aI9jVq5Zt3QfveEeww/+S0CV13zCDHyPrXPrVwqZDFSPUfWimC7YYqzoLpYdH8Q+uv1oC2O7MOozWR3tvkV1Py/lTLwngdlsIBctAMQS28zr7j0pYwXbxZm7Zg82stlJ56qdD86YbXb7CNAJdSebLAH+IgkUHOsXhwGIg6HyqqUHI/MU08d4UJNxWS4rGQVdSdfIGli86KY8Q9dKCAoa1ZB61YF9fysI86juXx0HtQJ+LtG1cI5TI8xyo/gULornMp/YGRvVm8qtGcKY2kAx8xWzOOtAOwOJ7jFsAYR4JHLXX9Zo3dvwYiR60scdMPbcen7j96I2b+YT5CgJsVPUVD3a/xfOqwbqawa0F23aXr8jXj4XoapNbHI/Ko2n+jFBb+7GNTUb2CKrC8w/Mfc1t94POKCO4pG+lVmu1eTFt0BHSo2v/3PoP5UDr2y7Y2MVbS1Zt3M6vmJdVECGXcMeZpZtcdvops27zrbOpVSBJO8kCfaaF3LbW3PeKyGJhgVO51hoMVNhLuGMtdvPp+S3bk/62IX9aAPhcSPvJczlk8vOmniHaWyLcKSzaaR+9KOIt+NighSSVBMkCdJPPSOVWeBWM75jtQG/s34zbw2OS9fDBAtwEhS0EroYGvl711S/wDaxw8bNdbyFogj/VFI3EQFssRyU/pXNmuE60HbuIfbLhBpas3rjTGuVB67k/SuWcQvnFX7t+4BmuMWMDaeQ9BFLjsQZqazxFxsQPag1xoAeByq5hQs25MCTMnTYVRtgu4zHciTzjmaIcW4X3dkPLGXAEgDSDv57UDP/wBYw9oCGzHouv12pOutrp1rzCX4iYj0mtbx102mgmuNoKeeyuFw9/DrbRwuJEyj6B5JIKN1jT22pBuHQURVwsESNBqOe2o86BrxXDGtvldWQ9Dv6+dRNhCfzE+oNOfA768VwEMQMRaOUXCNiPhmOTAa+cnkKT7mdHZX3UkaepB35UFc4Zh/zWAsN595qwmNWdRr/XnW4xK9aCJLk7MD6/7ivHY8xUhu2z8UGonZIJUkR0P86DQ3Bz08orQkV414HnPqJqF1nyoJM8a1KcQpBDLJPMNEeoNUo1ozieAFUzK6MsBhBOYzyHXn8qCi5I5/pUJuGD4vrFaG3B1+teD96DcXPX9a97wEb1ASRyrVh60GnFBmtnbTX5b1Hwm7IjyqfIOeoonwfsqxtXLmdYVSVXUlucdBQVVMc/lXve1Ax6frXi3D0oLBete+HrVZtKwa9KCVn8q09jWuYjn61GxNBLmNRs3vUBfrFalx0oBOJxLsfxGZiNPGxY6cpOtbWrxAHSsrKDy7iYGmhNFuA8WtWwA5I9if0rKygKcX7S2rls2reYltMxEAD31pa7luteVlBmIXw67ih6GsrKCdQ3IVNeusyEMSfcn9aysoI8CVmGn0jepr++xA5TWVlBqiSQPOit61Osg+cj+deVlA/wD2PYFh94u5oQwgGvxDU8o0n61X7WXWF+4S+dZMMOSydCdoBJArKygBXLwO01XvRWVlBoj6714bgneR/XnWVlB4rCenpXpukDeR0gVlZQS4SWZQu5MAbV1bDF7dhQyhoWMqCSRMaf8APKsrKDmvFly3DqwMnSOXnv8ArQm5cJO4FZWUGpue46jnWd9WVlBo2Lj09KZezFu9dUGyTqdB4SYBg6H8upExyrKygp9qOEvh77KdFbxIREEE/SNooWW6n9a8rKDUsDua9ieleVlB7Br1UrKyg8NrSojZrKyg/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2054" name="AutoShape 6" descr="data:image/jpeg;base64,/9j/4AAQSkZJRgABAQAAAQABAAD/2wCEAAkGBxQTEhQUEhQWFhUXGBsbGBgYFxwcIBocHBwcGBgYGBwaHyggHR4mHhwYIjEiJSkrLi4uGB8zODMsNygtLisBCgoKBQUFDgUFDisZExkrKysrKysrKysrKysrKysrKysrKysrKysrKysrKysrKysrKysrKysrKysrKysrKysrK//AABEIAKgBLAMBIgACEQEDEQH/xAAcAAACAgMBAQAAAAAAAAAAAAAFBgMEAAIHAQj/xABCEAACAQIEAwYDBgMHAwQDAAABAhEAAwQSITEFQVEGEyJhcYEykaEHFCNCscFS0fAzYnKCkuHxFaKyFiRDYzRTwv/EABQBAQAAAAAAAAAAAAAAAAAAAAD/xAAUEQEAAAAAAAAAAAAAAAAAAAAA/9oADAMBAAIRAxEAPwAlj+1Fy9h3sNa+LTNmAgAyNI8qFWuIXlACqgAAGsnah3/VrSzLc9xtVpcVZK5jeQD319AKApa7RYpUKC4iqdwLY577zQm3jWtwCZXk38Pk0fl8+Va28VbeRauLcIGgEyfKCJq1h7AYkNI2EATv1oCeC4sH9eYokL8jQ60l8Yw1qwUy3WDnYDkPPoKlwHFzsxHz3/egdVxIIqC/fAG9L97iYALZgDzBMT5jzoTxPtBC6QZP6a0FDtTiAWcgzNa8Pb8MDnFDL2e98Kz1PIep5UdwGA/DnPb8O4JM/pQC+LYHOhuJ8Q+IUGwN9kcMrFDtmHIHQ/Sm97fdFTcIVG0n4gf9MzS7jsCCXe2TlGsZT859YoGXivalFt2BaKuEmAVgqMpWGkQTzq5wh7a2LV2+oRmdGtsoz6KPFoNQOcGBrvSNbsKpzORPTeP96N8OwN29GVQi/wAdwwPYbmgMYa4xOOvEWzbf410kKZCsABB11md9aCdncWwurbYZ7ZPiHpqZ25A0Yw9i2oNuxca7cnNc8MBgBAVVO8EzHrvQ/guABxKo+a2TcIYbEKdFjN1npQNr4DDqbjgvku2h3gBBGUmAVPIwIIqfCcMw1pMLdw4d7jSDLkl7YgsIJAHtzqHjqC0xBdcxRVaJ15AHzAj51vwG3Ya4LwBW3bDPbT+ApAYAk6z8XQHrQUuMcW7i7cxYw9y299ItC46OqOjW2JtldgbZHmCDrvS1whHe3fUyCTbYSSNCW1E7/vT/AMStYfF8IDsfFbRmtydUeYho0MwBr1pQOKY2rjMz3LQRApaRlIcZlXU7HWKDXthcuRh2yjIqhDcWNX+IiNxB5ka61c49g1tWMEDdc5lN1yCAAZ8IXTkQa8S3bxds2EukSDcLHaQBpGkbHWqPAw+Ou2O9ACW0CkgkBVEnM2XbUmgJ43h7WFN6zckD4sw0dSQNRsZnak3ijrcZMlsIxJEDYydI8q6HheE4jurIvW7ZwxbSXHiUhisiZMRz8t6D4Dg2FFkXLiMXWSB3u0E/Co0Om2v1oI+D8CNq1fll7xrbBrehzDwhCDsZLR7UDx+Ndom6M2wEagDQKeQA86d+OcDw+KwP3nDEpeItqwznbMBkZToDsdI2pS4zwdg1h7SAIyQ0E+FlnMzk6jr00oMxHG7+GBsZ0u2r6gscoOm2n8LD+VXrXGkN+3mACC6gLgsHuIJyqQPDA0JoNetjEXrag5QIVc0mZ567CiXazgjviE7m7buP3aytthplHikzvpt6UFbCC/dxgOSA1wvlZZABM/m3AHvR3h/CmuXb727tsgByEZSBB08Plt0iteH4F7V2ycz5Ftd6WI5hSSg9uvWgN7i92wWa2x/F0aRJGoOh9hQGeEWQikFsqEZgSTIGUqVUHcTqPXSrHa7ilwYXDWNe7MNmbRlyADLoYPxSDQDFcULKCgGW2iK2pMtrMGNN49qt9s+J27hsm1aK2UUFJJLNIXNMkjfb0oLWG4beLgM4GtskXBuG2zEbjnUmH4eSz2GVGuFIsnYA5iZJkgSJofhuJn7tdulVN4suTTVVH5pjQRAjnRjhnZW/eawfEA4LXM0wYI8AI+HSTrQCeNd4tq3YzDMC4uLGqtmAieg3qzxPgF9sK3hW7cNxWzAjNEanXlpEVd4lhbSW8T93xAJz5vEuhy6gAnXynyr3h2Fu3cNdxTvbBCEW/GdGGpSORYa0ATLdC2GDXjdWUkNJCbKqyYA15dat8dweKW4Miu6lFghkHkQYI1BBr3iuGewe7YHKyIVJMlcwB1I/SrHGBeFz8Jc6ZVhgrAHwiSI3150CFiGl3/KuY+fPn/wKsYSQV1keXMVvbUC40oGST4W00n+6dD6fpRTC8KzgMg8Eag6ZfU7ECgtYzs01pVxWHujuwucySrKf4QQIaa1w3GmCAkku86n1NWMYQbCWpZCS0SxhwNRlAPP0oJesqSihoK5gfWdPpQH1Nq9AfW4RuT/UdKk/6dAQ6MQI+uk0B4TZlixYjJJgCZIYLGvmaduzWDfEC611WS2phR8LMRvuNtvnQU+FW0W4WYAiIlhIHXervbXHcP8AuzWvCbhGmQDwkbNO0frrQnHXWsYk27ngyhShH5gdee5gx7VS4xlul3a2rQohiAYAMyNNPnQC8HiwoAUQo2J5/wB7zJq7iMGbqydD57/70AuYyXkddPKmTDYtsim4dHMaxpEySeUxFAQ4MSCDeKwsZZG/LnuaZeO28Jew96ABcZcswymR4huBrQ7EYBLeCs3LnjBuKwddkUz8RHUwIothXuMVuOwvYd2HeDJlGQ6FlMmdNSPLlQceS01u9k0kGMzCY86dr/Ze5dgDEgOmYKp0kSSJdBzmee8abUy9qux6Wr63bag2rjToJjSSs9OY8vSgdviC2LpUtlRm0kbSddPegA4rs/fsW2YIy5CASWUjmTlIA5AnUU2W+IpaTBYgW1OYZbhbUkrBEk6zE8+W1JXG+LXO9u2u9d7ZdZAbR4IhoELOw9hRvgF0Ym0ML4QxctrIChRpqJJMn0gGgO9ont4rH4e24zKVJJtzLA/DJGulBuBY3Le7oP4XY20YaGNQQwJHSqnCeHXbGJa5K+FCzasCATlOSIMgyI02ovxXs/Ysqt1JQgjRtydjAOx568qCx2kwBe0LTOqt3khgJJtKQSzRqwG4G81pb4IGsPhVukZ8pzXbZt5WZlyllkmDyP8AKpu1+IIGHZQHJDfCn5IPiOUkwDz2kGo8Hx7Jfks1q6lsW4ZlK7CD0nU6+dBV7N4IYO/ZN4W2Dl7bAA6a5WnMBz514OC93biwGL3rZjK4UDlBWZ09gTR7j/DkFlZtzfN4i3cZiur/AIksYkjQ6RqTQPi2GxdtrdpTaHdWswIkZxJbKTGpkHpQe8LDNhr9piou2YuIhIOZV3WSYAH0odxC2Rh7TIgW5czC4SxBMt4fDOo9BoKC4R10uXS7LnzXFUFJB1aGHOTtzrTHccxGLcAFiFGVFESqzoGZQCx8zQMHFeMrZS3btEm8ndsboMKYHwwdDlMa9ZqXhvHVuX0e4EIZouJGhDmbmnmST0ml7E4+7laxicrwDlY/Ep0Iloll8j1onhLlq3bZLDl++VA2YQVcHUDkRG1BcxwXLffIsBF7sgCQFbw7AxoROvKsvYsW8JhLrEZ3S8qlRqokLqZ21bTrrR3AXnu4F0LQCjqD3ca7DXMZEHagXBeDXQqPedMlgsFXVpBJzGAOu2lBawmLJwLOcwXLkggDKJATXciKX+JcOBwltyrBnvGHmQEAhpE6fvFMHA8R36vbxAeC6KqnMuVNTlgCQI18XzrXC9n1GIazd7wWw0rknVTJA1BnaJ8qC9w/sEzYG8EvgI0MSya6AEaSdDO8yKQb3B2+6i+tyZuZAn6kD+VdE7RcXbBWL1i1ncOCIZjKIVENB9x+tLXZfixdrNshUCvmGgA16+Z69KCbAcOtrZvfjmHtruACAYBAB3M0xp2rjCYkmUCDIrAanMMoJg+mtVeM2ms3EVVUhA95nAAEOYEehO00J4RaS6WW7cItnWFWRGxLaEaSBQCMDhEHcX3uKBcuFYLTCrAYsu4GvOrVxh3d61ZKOy3i6snwssaxPKNPainFOAWbOJAtQUW3nAYEqSeU9dtOlU+AYa2hvfi5rjI4W2PD4yOR6c/ag2skXLBW5dFy47pFsz4gv5c24Ow2r3h/bJ7NtbUKMnhhi0iDEaVJ2ZwGGfL3qOSfBOV/iid4getAH4I2ZwdCGI1idNJ1oACm4Sy8wTprOkmesU/9ixnthDbIzESTpnadhJAiOulB+At3zm3YQtdzEqAB4gD5bab8qvYzHgEWr4uIyuBcUjKU3y76xmgz0oCJwFq/aa7hkYMpkB217vUEgE6ANlj/ABRSJjcOFYwxDzsVI+VdC7LKMQXcsRYswCQYZiSIRT0iCT6ddDvFOzthLrNaMljsROU7RmPPnrrFAj9luGswFzVXQ5hI8LdQfWnXh3FyVfbwqSx6ADXSt7FoKJvPkSRLHTKhMFuk7wK5z2i4Jdwl7K1zOlzx27qMYuIeemk9Ry9IoJOK3jiPxGYv6mSuuwnkJ2pg+z/htu+1w3LS9xaAa4xk5iAfCZO2hYj+dJly4c2UHU77CfWmrgvaGxbsJhDZvYgsDcuW8ODnLmNCy+LKBAOWZjpuFR+zdq5i7vdJktaFFDExImDOvnHKYposcKWwVZlzI3xKQCA3Uc9flRnslisFfVreHs3LF62JexeVu8gmA4mSw135aTFB+3V+4psWbRCC5cylydAxH4atElQzaZtqAf8AaH2jYW0w1sBRcXM2gPhB8IHTUTI/hpH4fj3UZVuOoB2ViI8xG3tUfG7eIW9cTElu+tHKQxnKBqAI0y6yI61UYgifnH70HR8J2+ufd7ODNlCQFQ3HY+JQYDKAAA394kiZmt+3PB8KlrCi53vfurQVgsNRq6sYgExprpptXO8PeJUTqRp7c6J8U4y+IdTcaSltFE9FkE+519zQUb/DbzXMpUypAkgieY0ME6EaRzo7YwGHs3rX4wMEi7MqARuOpEkD2NQ4HFSe9bXIpJHVFXYdJ0HuaWb9xrru7GWdiT6kzQN3FcFlvlQ/fZm0C6AEnQn5g6UeNmxfv9xcuFRbTKLhJ8TAnM6yAuUGU/y1zzDtiAhuqGyIQpbQAHQADz8xTNwPFJZcNdPeuFC/CGVF1Ph6kEg7UE/HeBYnCYgZCQpE27gOhXoSNJ6r5+dVe0HDRcxhyOoF2LmY/CFI8RaBpBDfKrHHe0ttu7BkhJywIgGNNeWlAcXxdWVRbXKQxky3iBg5SCYhTPz8hQPvEeNpewl5L1xG7rJ3V+CA5BjVWlg0TprO9Rf+ssL92tKq97fBOYMpARSGDGR4WJPLXfyrn+KwxyFi6nWcoPX16VUsX5ecoUZQunPzPUmgdLPCEa5eDgLbxAIw52ADZW7yDzAgZepPShHC89q89jL+MhIyjRTl3ggE66Eaaiq3E+JHLhwSfCsDXYA8vlVO7xtjf75PAw0JHplJ1nlpQOIsBmW7dCrdAOhG0RqfTWKs4PEWCGtmLIDGGQKJJ/MCQddaoWOI9+BJDwDqNCAeRHMnaagbCsXuItxgxgHTdY2AEaR1oDeB4Za7y7csXS1o3Iyrm8CkTcAJ0meYGx30q3hGyWWVXKPBYENl05MG2B99KUeH8NxIYixfyssmIMHmZ3FHMEl10dbxtMxVgUXoNpmBlO/pNAs8P4k33x3xGa7lzI3eOWeYyyGncECJkRT72dvnieJzXGW3cspbCIolWQEhzqZnxAzPOkXtqiWrtoLHeC0vekfmbYMfMqB9Kj4Lxh8PcS/aPiQyJ2PIqaAv2hwzi/fDuwUm4LZIPihig12jQ6iq/Zywhupk/D7sZrl1iYOoyiBsN/M1Vx3FXNvKzErnzAf3j8RHrVCziiFuAGAxB/Xn7mgaOIK3ELrm08IsKgYwSo5nkCT8pqDBh8FfNkh9lU+IKJeCpM6Rt8qEWeIXMKUa3c1k5hPI8v0pk44ExlhcTZuzcCjvrbaajwqVJ3Ik6UGnGsa2KvKO97sJKk7yeZBG+oj0rbHcHf7nYDEFlJuEJOaDzOmgFDeAYTPzykHRSOQ015/KatdusdctqtkvKsqgf4FJIBPPUkUFjsxbLN3di7cuNnzAyQohRnzk7QDrQPj3GVN+5lOZQSFaBqBz9zMeUUD4VdyuT3htjK0sJkg6FVjmRp71CX3hTE6a0B3D4DE4ScUp7q7YurkUiO8BJDZZjMNgRGoJ6V2PE8Ow3GcEtzLkuOkq8DPbOxRuqhgQRtoeetWe0fZr7z3cMUZJWR/C0Bxr1A+YFUvs34Y+G++YRmJFjEE2yeaXVW4p06yZjnNAmcEvDBNYwF1R3z3Lj3NdIBKWyP8AEFkeQp6WzZsizhl0LAwg10gnMx5TB1Pn51U7XYSwl1rrIDiLiraDdEzC48fICfOkfj/ECty6smC0FgTqsDwz0ER7UDuOP4XDuVF0vnB7xQuZdztcGoYyRuV2Hh3qTtt2ctYrh2exJayGuWzrJ1m6pB/MYOkSGEeVc04BhzdvC0Fa6TqqLPi6Zz+VQYljsNt5HZPvy4S7hbd5kU4kC3lUEL3qKIKTspAya8xbHM0Hz7wHhrYvEraDBA05nJEKg1ZtdzyA6kV3jgtrD4RYwdpe5RIe4oGZ3OgLMdXIgz6+Vc/wnCcuIx1gfhlMWGtiNApkwB0KMB8ulOVmxkQc4Gkn6+X/ACaAl2rs237m7av27WLssGtMxkMDo9m5lk92+x6EA8qzjfA1xSO1y2R31oI4MZrTqSUYE7gNvBI8KkSCaEdl+GDE33v30IsoMtpXAh+rQdQogQKYG7WYO5iRglvK9y4r6IwIGUaoWB0YrmMbwp20kOJ/aFYuHEW8QymbthDdMeEXbZ+73lkaaOgHL4h1pXEeldY7R2A5fDXGPdNdNwZYBi5luMCfN9SfXrVrg2AtoDbs2rYfqVB8tSdYPUnn7UHHrbgE6+lbKkNm/rXrRLHcOxC3LjXcPdQkkmbbAakkgGIgTyoeSRIP1oDV4o9g92JZlhlHIg6gHnIg+lRdkOz5xDkuSttTB6k9B0oQvEbYa5Fs5TOWWnJJ9sxjSTW1jjNy3PctCxtFAzdrLSOypbcW7FvKO7iOcM0zDb/r50tXL6rcZrEhQNMxk+9NtvhOGuYpbV1rjhLOa8s5c12AwCkRoAfpSQLqkOQMoOwmTGsDzoNr2IbvFLENliY1G8+VaX7ySSgMepqwcJbW0DnbvTbNwqQAoGcBFnckjxaVNwbha3LF6+7HwEKBGgJE5mM7f0aCHgXHLmGuM6KjZlylbi5gQeW9ZxPiq3fhs27RJBItiBI6CY1qk1g5gvMkD3JjevcRh8tworB4aJXYnYgTrvp50Fq3b7wIADMQNdInUn50QfhIC5YgzPr60Jw1x7bwZBUwQeRB1HzoyeLm46zyEfv/AF60E3CMD3Zn8yspnkV/MDTPh2U3VddZOQsepGij0oRhblsoZYAwTB6+9QWcacoUmADI12PlQHOI4VbYa6rFAB4gNo8qopfuEC9bGYqNP7y7xA57/M0WweKZ8hZSoYEgkaNGhK+VD+NcPbDg4ix8I/tE5f416eY96BG4ji2vXC7bsS3p0A9Klw2g8ulEOLYa0bQxCBgzsJE+GCDOm4OYemtDbpASRQb8QJy6ciDp8v1NaJdhSCdwYqR20uDTVY19ZkeelacXwfdOiZlYlQZXz5HzoK+JRvDmMyJ/5ra1iXTQTHSjPCMQbN8OqK5VCMrfDtEmNdNDVa7cJaGAVgQdFC6nxHQac6CRL7FCQSCNJ6bGSN4rzGcfZ7SIzd5lJJ00HIDUdNfei2FtDvJGzx86EXVt9/dW3qmaB+/yM0Al7qnYR6VqL45moLieIx10rUrQfXy4bwwCeRGs7EHc68qWsS5TH4ghygOHw7EiIBDX1JMg/lA+VWz2ot2ne3eBFxFUkKCcxM6A7A6bEjcVzbtAxxeMvMDFp1trAJ5CWVvMMzjp0oLeKxRxeKzKzMqDKHJ+IzqwGw5DTpU9/gCX3W0TlndugGpgdelSYbLYt6QOlUOAfaVg7V0gi5JBBugSCZ2A1IgAEGCDmO0UHS+y3A8PhbUYZIn4mJlmPmx1IGum1cS+2PB37PEsxu3XV1W5ZLGe78RlE5DKwBEDmu+9OPBO2eJ+8Xrhud7hvH3doqiMJPg1VZ233rOL4lsY9t8Ulr8Mk2wq6rmiQWJk7DoNNqCTsxh3u3LmMxP9pfIYryRR8KjqQAKrcY7TLduGzhmnLIL8s3LLG8H9NOtB+3XaQpZ7iwYZwQxB+FQJPuQY96U+xl4AidIEUD9xHtq9mzes3rIvG6hVWVgCFKZCbhZdTPnOvvSd2C7LXzet357vu2BXTU8vYU14exaHjcBm5sf26Cq3G+1nc2z3IB5EyIBO08+unkaApxw27UEtmuE7c/py5VB2c7a4JGdb7ZXBMMRII5ajnXNMZxZ7pJYmTuZ/qKqi0J2oOt9ou1OF7v8ADu59GMpcI1PKA4M6dImuW8b4h3rltQAgAzMWPPcknnoPIDnURFRXNQ0a7UFLDHXaasodagJI8qvYDhb3IIZQOs6j2oC1/GXA4xYZQ97vGyidI0KkHltAPQUuCmXiNpVeyoH4SqATI3J8R33NL11YZgNgT586Ay+GtXhfa1mi1YtRpzBRHJ6CSaltRhMPam6rjFoxu2gpm2qsyW2mYlvEYjSKH8HUkXVH5lA/7gf2qTtHhgjogIju11HXWZ86ClhllrYkCWQSeWo19KY8bwoWeIhiALZ/FUTOsE5V6/iCBSzeSI9B+lHVuM1lIPwBgPLNqY/rmaATxq+j4m89syrMWB231O/nNVEuFSCKjDyZO53qdBvPTT5igd+G8ER1tucUoVln+yJIiCRvl0BnedDpTt2a7F2JzG3cukEf2oATRiD4VMH4ToWO40M0vfZcrGwzgr4bhXKeYhXHpqx2/wBi/wCKxty3icK/eHuWbumQbZmBhjG/L5edBV+0bAEWsPc/Mh7slRHxLIIjYSv1pbs2lZLguTkywSdTBBzbzsPKuk9quH/eMJetjVozL/iXxAe8R71zLAPmsMdOe3+EUC3wzD27pu2LjlrQbR1gEp+U6iARAnTrUv8A6DJU93ftPI0/3gmq3A7B75xHgdCs7TuMwB1pXwANu4wnVSRI8qB64v2OweHweY3r7YooIWBkL6Fvyzl358qT8PwK8bRxOUFFuZTJ1BIkEjpsPejbYwsBJJA667+9HHsG5wTEld1xSEgfw/hz+v0oEHFHUkjWiN3g+IZPvS27osGAtxhOigLLEdTzOhofxIAOwXY6x0nlrXYVs5+BuJHgsWz4RE5QjyR1g/vQc4wLEAkkmJNCeFDWfMn6UXwx8PtXnBAue4sAws8usH9RQLfErOS6yztH1AJqtFMnE+HWXvMe+AYnxAkCD018qy32RZhIurHpP6Ggs8F4uVjNInXXnPOmrB4xR4hzpgwXYazicFhw3guLZt+Jf8I0I50s9pOyd3B4Y3DezfiKgAGwaSTJ5gDpQDuPYs3lZAxEyND8/wCXzoCvZQllFuSx2XmTEiPWr2BtSCfNVH+Yx+0+9HuHNGJWPyFT/paf00oBPZ3EQWVzlZdDOm3L1o1xNMQiZxbYLp4mBEAmM0bx/wA11l+z2G77vmsoX/iIEx/t+9TYYrdRXKSRKHMBO8EEecA+9B83cY4c2ZnUkrPiMyQTqQfp9KN9lezeIuBHtImUghpYaZWKkxv/ADpl+0rhn3bFF7aDucSgkAQouLoTppOWDRz7IsQDZv2idUuMwEiYbTQHlpv1NBVHYzwI1y4TmbKYIA1JVNmmCY5/m8qXON9mLVh7ZTM63FaVzn4rbeLxdSp28idZiur4VVIhtO6edQoAhSRJ5evKaCdsuCPiISyR3gZL1rMxgwMl1NBoChB9aDhXGeGNh7xQ6qQHtt/Gjao2mgMbjkZFRKKfu2vCH+5Kbixdwd3Kwmfwr8Mp00ID7HkCaQU8taDet+EXYvQwkTyMfEI6HoOVa1pg7mXEL/lPyagIcQ4WznTKI2ga+551Jw/BvaM6TtoY09xrTK2FE7L/AKo/etHwH90+xFAGuX2/hB9lP60FfCanMwXMecb+1NzYH/GPaoLmE9PcUAfg2FCXHlwRyjnHMda07T2yz2yNSQR8QPORt60WGB5gKPpVTE8FZzMknzM0AHFIQQGEHTT20o3gLDdyr5ZTOF+IA9SI/eo8Xwq5A0+EQPD/AM1SbC3lykqPCZGUc/Od6CjxrDi1fdVZWWQVKkEQwzRIJ2mPapLAzKdNV19Rz9xvULYNyWJGpJkR115ftRu/h0t2bL5lW4ohlnVhJ5dRNAe+yrjdq1du2cQwW3dAZWkeBl0+oPtl+XUO0eGt9wUa9btvnRkZ3gSpkRzOk7TXA8RaVCT3QuKdQdYHkY1mrtjiNxFzLksTpIAzHpBPiHz9qDuXHO21nD2/Cc7nYfD6kzqFHUj51x6/2suC7KiLeoyroFUkzlA2MmRz2mgz4lnBGYwSC2aZJ8gef/OlS4PDByA2vkOQ84oGfDJkvTJMhQTvAEmTqSSSSxG5060qW+G5ziLts+FLjQOokmR7UbxWGutbNtCwT5GAIg+1VeFYO7ZVkIlSeU+mooPeEX84Ci3beJMGRIPUgjblR3D41rdi7Y+7Otu6Qzi3cnURqMwJAMDSgfCcEbJMAySY9OW/9a0aS8w3Q/IH9IoFbtLaQBGRbqmSGFwD6Eb86P8ABO3dz7viLFxcxa0LaFYAG6kkbfCQNB+UVD2jHeWGEQV8Q35b8+k0o8NeGPpQMHDpaFUSTIA6nprUeLZsK0uhTOI3BnxKTEE9K24egLeVRcXwSNcRVOUEE+9AvYvEd4zufzMTVUNG1H+PYBbaJk2kjn6zQA0H1N2bxasLiAGEyL/2bfOaC/a3BwKAafjp/wCL1F9nuMz3sQh3dVcegYrP1+lX/tAwLXcG4UElGR4HkYP0JPtQcswNv8Mt/wDcnyUKP1ojwgy7t/eIqraXJh1nQl5PuxP6Va4EJtT1JPzM0Hc7RzID1A/SqOCxKC7ctQQ2jH30/b61H2evs1q0Ts9m2wPnlAYfofnUt3DoMQHjxMImeY6/SgUftet5sJbI3t3hPoQw/WKAfZjju7xjW9heU8/zL4h66ZvnTb9p9hTgbpgBg9sk/wCcD/8AquV8NxvdYnCvMRdAJHIEFSdQRzoOw2XyYu7bjL3loODABLAkEg7TrOo6miNlM2U5pyFhIYmY01jnHL9aA9qPD3OKt6902sDdG0Ox2EbUes4tWUMDKsMw3201jTTXad6ABx7CrcxLWDouKwr2zIPxKSVbqSMx+VcBuWCrMjDxKSp8iDB+s19AdpmCXMHiBoLd0ox1ELcEEz5R9a4r2ytZOIYpf/uc7R8Rzbe9ADLsvmOh/Y1Jw3DG7iUA8M6E+xJrS+N6Jdlh/wC5t/5v/E0DqbHn8wK8+6nkfpVwW+prWKCp3bjYn51jM+k/pUjsoOv716rqfzH5/wA6CAv1C+4qJsvNB7GKuN5EH5Go3Y/wD2oKpK8g3zrX/M361Mzjmh+ZqIlPMUGpUHcj3WtWwSt+W230/WtmC8j8xUYYcqAbwjHWk7+zdTRQwWfynYEnyE6+hoR3qCSrEnkzQTHkBpTDjMMtxSrKIIiY1+frS5gOGLcVgxZWQkMAek60FZ7yDU5tdtZnqTRHszifxgDzodw+zN9A/iBldehUj+jVjAYQ275WdUIIPUb/AKUHRsOizDGOmhP6VI1lP4j/AKD/ADoXxHI9u05nmNDB60PVyPgvXB6ww+uv1oDT207wQW+E/l89vi8qmFqaD2cW2pLIzaQdRHWRr161IcTiOXcn5/zoL2IwxZWXSGBHz0rmOFWLkHQiQRT/AHOLXra64dWPUMwHyBpXwnCe+uMWhNSSDm5+Q1+ZoL3A7ctB86vXsGpvgbfhk6f4hVvDcJ7ggh1cRpoQfcH0rS6//uBp/wDGf/IUFTiXChcQrnadwCefKkBljSuk42/CMZywp19q5sTQd17EXVGOtgAibLqSS0HVXHxqsa59qdO0+IsLh7yXb1tDctOq5nAklSBEnWudds8Ei2ldVgl9ZvFzqp2XYDTeqPGMH3mDwlwRnt+AjNJKNI1H5VDKAB1LGgHcavfgWpMFiI/0neifAU8MdDQbtBhHVsMrkSZOnppOgpt4bwcqhYuB4SYy9B60Dt2GxIfhuGuT8KnX/CzKR8hRUXFuhLiPK5pED1mZ/rSk/wCyR+84YbZJhLtxSRuASLgI/wBVO1u0qqFB5yAfrQD+1eF+8YXEWlEuVEA6CZDLqfMVxbtDwHEWO5N1MhLNl8SmSqM2hUn+E13HH2QLd6CVZ7baydIBGnQ864NxTG4hLtpLl5rsOAJZm+JdIkmJBoOrcNxAxOEgwSV5wTOwOsc9fc61R7NYlkzWWk5GhTrtI0BzbRt03oN2L4pkCqWAA/iJErBP5geu8/pRlRF8sIaIzg5QSIMNyO/PbQbTQEe0NrPg7w5gZxoAfCQx3JOwP0rjPbO7nxb3P41tsfXu1Vv+5TXZca0oyBoDqViVAkrEmATzrk3bTgl+wbbXky7oCGBBgk6R7/TrQK99tB7UX7Ij/wByvkrfpQa5sPWjfY5fxyeiH9QKDoeFwXebXrSHo7FfrEfWvMfwvE2tWtSv8S6j1kCqKmPOruC4rds/2bso6bj5HSgGtd6ofaoSyHy9RTJ/1Wzc/wDyLIJ/jtEo3rHwk/Ksbgdm8Jw+IAP/AOu9Cn2Ox+VAtfdwfhaPlWvcv/F9Yq9xLgd6z8dv3Akf6hpQpgen1oNyG/rWo3DcwflWpJ6kVo989T86DGJ6R7VoG/qK3GJP/NZ3wPKgjLedAcextXmI2uL9dj/P3o5caeo9qG8awua3mHxJqPTn/XlQUeHgd4pmIMzTh9oYTNhMTbEo6shcnWVMhHnXMPF6j0pI4fd8Snzpr4txEXMI+FykuGF5DvPJo6QqttO5oJlJayP7uvsefziqbL5j9K37PYnvLJ11UEEdZFaEaUHhB9fQitDPQ14yHzrEJ8/0oPRfI2LCvTj36n3FZ3p6/vWjP1A+X8qDb/rDc4NVsZxW7mDIoByx66zUkJzX5GomtKdpoBvEMfcuiHDCOQgj9jVFFHMD3FGXsDqflUL4Y9R86DqnbNwcIRrOZNDhynmBm20BO2+tDMCs8OzZ2m2GcKqeGUuZpd48R3hZG+3Os7VXiMNldbilnWAbwdQQJMA+Lbr1or2V4St/hrZmba8IzGBI/hBAnYgmY5RQc+4hxO5isbaCgEqNAIXqfzGOlMVztBc7l5zQQy/k00nWDoII1pGtx988Mjluf4QDrv5U4XcEndk5Brr/AF1oDn2E49imMtASQ1twCd5DK0f6V+ddQViRL+HXn5VxT7FMTkx9y3MC5abTqVZSPpmrtWLt5lGp0PTccxQR40gx6Hz0NfNkZb+HHS8g9s4FfRd5FgAF2Ou0DfqY0gae1fP3FxZF9YLZrV+Ltu73ak5H8YWG1mCNQNxQNdrCtYcQDCORm1BylvCdRBg6e/nTRZvhzauQc4OU/BG5JVp3BHTketKN7tyinXDEIzSCXtaeyzpzo3d7acPBVjkho+Bc0Eei+fLrQH5kkjMNJiVAmDoY12I28qRPthY/ecP0NjTp8R2HKm7Bdt8DMpauHKDBFsDYbDMQa5V257Uff8SLirltooS2DvlGstBIkknblFAEY/rR/sfbOe43RQPmZ/al65TL2WvKttpMFm+gH85oGMOZ3FYcaV3FVzcB+FtfI/tUFzEMvQj0FAbw3E7J/tUf1RoPyMg/SiSWMFcHhxL2j0upP1XSlFMSG3Amt1PkaB64fg8Za1wt+3ft/wAAfMI81aI9jVq5Zt3QfveEeww/+S0CV13zCDHyPrXPrVwqZDFSPUfWimC7YYqzoLpYdH8Q+uv1oC2O7MOozWR3tvkV1Py/lTLwngdlsIBctAMQS28zr7j0pYwXbxZm7Zg82stlJ56qdD86YbXb7CNAJdSebLAH+IgkUHOsXhwGIg6HyqqUHI/MU08d4UJNxWS4rGQVdSdfIGli86KY8Q9dKCAoa1ZB61YF9fysI86juXx0HtQJ+LtG1cI5TI8xyo/gULornMp/YGRvVm8qtGcKY2kAx8xWzOOtAOwOJ7jFsAYR4JHLXX9Zo3dvwYiR60scdMPbcen7j96I2b+YT5CgJsVPUVD3a/xfOqwbqawa0F23aXr8jXj4XoapNbHI/Ko2n+jFBb+7GNTUb2CKrC8w/Mfc1t94POKCO4pG+lVmu1eTFt0BHSo2v/3PoP5UDr2y7Y2MVbS1Zt3M6vmJdVECGXcMeZpZtcdvops27zrbOpVSBJO8kCfaaF3LbW3PeKyGJhgVO51hoMVNhLuGMtdvPp+S3bk/62IX9aAPhcSPvJczlk8vOmniHaWyLcKSzaaR+9KOIt+NighSSVBMkCdJPPSOVWeBWM75jtQG/s34zbw2OS9fDBAtwEhS0EroYGvl711S/wDaxw8bNdbyFogj/VFI3EQFssRyU/pXNmuE60HbuIfbLhBpas3rjTGuVB67k/SuWcQvnFX7t+4BmuMWMDaeQ9BFLjsQZqazxFxsQPag1xoAeByq5hQs25MCTMnTYVRtgu4zHciTzjmaIcW4X3dkPLGXAEgDSDv57UDP/wBYw9oCGzHouv12pOutrp1rzCX4iYj0mtbx102mgmuNoKeeyuFw9/DrbRwuJEyj6B5JIKN1jT22pBuHQURVwsESNBqOe2o86BrxXDGtvldWQ9Dv6+dRNhCfzE+oNOfA768VwEMQMRaOUXCNiPhmOTAa+cnkKT7mdHZX3UkaepB35UFc4Zh/zWAsN595qwmNWdRr/XnW4xK9aCJLk7MD6/7ivHY8xUhu2z8UGonZIJUkR0P86DQ3Bz08orQkV414HnPqJqF1nyoJM8a1KcQpBDLJPMNEeoNUo1ozieAFUzK6MsBhBOYzyHXn8qCi5I5/pUJuGD4vrFaG3B1+teD96DcXPX9a97wEb1ASRyrVh60GnFBmtnbTX5b1Hwm7IjyqfIOeoonwfsqxtXLmdYVSVXUlucdBQVVMc/lXve1Ax6frXi3D0oLBete+HrVZtKwa9KCVn8q09jWuYjn61GxNBLmNRs3vUBfrFalx0oBOJxLsfxGZiNPGxY6cpOtbWrxAHSsrKDy7iYGmhNFuA8WtWwA5I9if0rKygKcX7S2rls2reYltMxEAD31pa7luteVlBmIXw67ih6GsrKCdQ3IVNeusyEMSfcn9aysoI8CVmGn0jepr++xA5TWVlBqiSQPOit61Osg+cj+deVlA/wD2PYFh94u5oQwgGvxDU8o0n61X7WXWF+4S+dZMMOSydCdoBJArKygBXLwO01XvRWVlBoj6714bgneR/XnWVlB4rCenpXpukDeR0gVlZQS4SWZQu5MAbV1bDF7dhQyhoWMqCSRMaf8APKsrKDmvFly3DqwMnSOXnv8ArQm5cJO4FZWUGpue46jnWd9WVlBo2Lj09KZezFu9dUGyTqdB4SYBg6H8upExyrKygp9qOEvh77KdFbxIREEE/SNooWW6n9a8rKDUsDua9ieleVlB7Br1UrKyg8NrSojZrKyg/9k="/>
          <p:cNvSpPr>
            <a:spLocks noChangeAspect="1" noChangeArrowheads="1"/>
          </p:cNvSpPr>
          <p:nvPr/>
        </p:nvSpPr>
        <p:spPr bwMode="auto">
          <a:xfrm>
            <a:off x="155575" y="-1927225"/>
            <a:ext cx="7153275" cy="4019550"/>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8" name="7 - Γελαστό πρόσωπο"/>
          <p:cNvSpPr/>
          <p:nvPr/>
        </p:nvSpPr>
        <p:spPr>
          <a:xfrm>
            <a:off x="7452320" y="1844824"/>
            <a:ext cx="1403648" cy="1512168"/>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2058" name="Picture 10" descr="http://www.overseastravel.gr/images/ETHIOPIA/Ethiopia.jpg"/>
          <p:cNvPicPr>
            <a:picLocks noChangeAspect="1" noChangeArrowheads="1"/>
          </p:cNvPicPr>
          <p:nvPr/>
        </p:nvPicPr>
        <p:blipFill>
          <a:blip r:embed="rId2" cstate="print"/>
          <a:srcRect/>
          <a:stretch>
            <a:fillRect/>
          </a:stretch>
        </p:blipFill>
        <p:spPr bwMode="auto">
          <a:xfrm>
            <a:off x="251520" y="2852936"/>
            <a:ext cx="4757961" cy="3894033"/>
          </a:xfrm>
          <a:prstGeom prst="rect">
            <a:avLst/>
          </a:prstGeom>
          <a:noFill/>
        </p:spPr>
      </p:pic>
      <p:pic>
        <p:nvPicPr>
          <p:cNvPr id="2060" name="Picture 12" descr="https://encrypted-tbn2.gstatic.com/images?q=tbn:ANd9GcQGy7EA1v2-hQVTqNO1XSK0DqUERls1lmhXEfcUr-gdRP3gD3D7"/>
          <p:cNvPicPr>
            <a:picLocks noChangeAspect="1" noChangeArrowheads="1"/>
          </p:cNvPicPr>
          <p:nvPr/>
        </p:nvPicPr>
        <p:blipFill>
          <a:blip r:embed="rId3" cstate="print"/>
          <a:srcRect/>
          <a:stretch>
            <a:fillRect/>
          </a:stretch>
        </p:blipFill>
        <p:spPr bwMode="auto">
          <a:xfrm>
            <a:off x="5436096" y="3356992"/>
            <a:ext cx="3419872" cy="328787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83568" y="836711"/>
            <a:ext cx="8229600" cy="1224137"/>
          </a:xfrm>
        </p:spPr>
        <p:txBody>
          <a:bodyPr/>
          <a:lstStyle/>
          <a:p>
            <a:r>
              <a:rPr lang="el-GR" dirty="0" smtClean="0"/>
              <a:t>Ο </a:t>
            </a:r>
            <a:r>
              <a:rPr lang="en-US" dirty="0" err="1" smtClean="0"/>
              <a:t>Abebe</a:t>
            </a:r>
            <a:r>
              <a:rPr lang="en-US" dirty="0" smtClean="0"/>
              <a:t> </a:t>
            </a:r>
            <a:r>
              <a:rPr lang="en-US" dirty="0" err="1" smtClean="0"/>
              <a:t>Bikila</a:t>
            </a:r>
            <a:r>
              <a:rPr lang="el-GR" dirty="0" smtClean="0"/>
              <a:t> γεννήθηκε στο </a:t>
            </a:r>
            <a:r>
              <a:rPr lang="el-GR" dirty="0" err="1" smtClean="0"/>
              <a:t>Γιάτο</a:t>
            </a:r>
            <a:r>
              <a:rPr lang="el-GR" dirty="0" smtClean="0"/>
              <a:t> της Αιθιοπίας στις 7 Αυγούστου 1932.</a:t>
            </a:r>
          </a:p>
          <a:p>
            <a:endParaRPr lang="el-GR" dirty="0"/>
          </a:p>
        </p:txBody>
      </p:sp>
      <p:pic>
        <p:nvPicPr>
          <p:cNvPr id="4" name="Picture 8" descr="http://www.foxsportsasia.com/servlet/file/Abebe-Bikila.jpg?ITEM_ENT_ID=831107&amp;COLLSPEC_ENT_ID=10&amp;ITEM_VERSION=1"/>
          <p:cNvPicPr>
            <a:picLocks noChangeAspect="1" noChangeArrowheads="1"/>
          </p:cNvPicPr>
          <p:nvPr/>
        </p:nvPicPr>
        <p:blipFill>
          <a:blip r:embed="rId2" cstate="print"/>
          <a:srcRect/>
          <a:stretch>
            <a:fillRect/>
          </a:stretch>
        </p:blipFill>
        <p:spPr bwMode="auto">
          <a:xfrm>
            <a:off x="107504" y="3356992"/>
            <a:ext cx="6022906" cy="3384376"/>
          </a:xfrm>
          <a:prstGeom prst="rect">
            <a:avLst/>
          </a:prstGeom>
          <a:noFill/>
        </p:spPr>
      </p:pic>
      <p:pic>
        <p:nvPicPr>
          <p:cNvPr id="1026" name="Picture 2" descr="http://runningabruzzo.sitiwebs.com/attachments/Image/abebe-bikila.jpg"/>
          <p:cNvPicPr>
            <a:picLocks noChangeAspect="1" noChangeArrowheads="1"/>
          </p:cNvPicPr>
          <p:nvPr/>
        </p:nvPicPr>
        <p:blipFill>
          <a:blip r:embed="rId3" cstate="print"/>
          <a:srcRect/>
          <a:stretch>
            <a:fillRect/>
          </a:stretch>
        </p:blipFill>
        <p:spPr bwMode="auto">
          <a:xfrm>
            <a:off x="6286500" y="1556792"/>
            <a:ext cx="2857500" cy="238125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188640"/>
            <a:ext cx="8229600" cy="1008112"/>
          </a:xfrm>
        </p:spPr>
        <p:txBody>
          <a:bodyPr>
            <a:normAutofit/>
          </a:bodyPr>
          <a:lstStyle/>
          <a:p>
            <a:pPr algn="ctr"/>
            <a:r>
              <a:rPr lang="el-GR" dirty="0" smtClean="0"/>
              <a:t>Ουγκάντα</a:t>
            </a:r>
            <a:endParaRPr lang="el-GR" dirty="0"/>
          </a:p>
        </p:txBody>
      </p:sp>
      <p:sp>
        <p:nvSpPr>
          <p:cNvPr id="3" name="2 - Θέση περιεχομένου"/>
          <p:cNvSpPr>
            <a:spLocks noGrp="1"/>
          </p:cNvSpPr>
          <p:nvPr>
            <p:ph idx="1"/>
          </p:nvPr>
        </p:nvSpPr>
        <p:spPr>
          <a:xfrm>
            <a:off x="457200" y="1340768"/>
            <a:ext cx="8229600" cy="1296144"/>
          </a:xfrm>
        </p:spPr>
        <p:txBody>
          <a:bodyPr/>
          <a:lstStyle/>
          <a:p>
            <a:r>
              <a:rPr lang="el-GR" dirty="0" smtClean="0"/>
              <a:t>Η Ουγκάντα είναι κράτος της Ανατολικής Αφρικής. Η χώρα διαιρείται διοικητικά σε 55 επαρχίες. Συνορεύει με την Κένυα και το Νότιο Σουδάν.</a:t>
            </a:r>
            <a:endParaRPr lang="el-GR" dirty="0"/>
          </a:p>
        </p:txBody>
      </p:sp>
      <p:pic>
        <p:nvPicPr>
          <p:cNvPr id="13314" name="Picture 2" descr="http://1.bp.blogspot.com/-q1JKl6B0BR8/TnzX4vj4C9I/AAAAAAAACi4/miqe5fcl4oo/s400/images.jpg"/>
          <p:cNvPicPr>
            <a:picLocks noChangeAspect="1" noChangeArrowheads="1"/>
          </p:cNvPicPr>
          <p:nvPr/>
        </p:nvPicPr>
        <p:blipFill>
          <a:blip r:embed="rId2" cstate="print"/>
          <a:srcRect/>
          <a:stretch>
            <a:fillRect/>
          </a:stretch>
        </p:blipFill>
        <p:spPr bwMode="auto">
          <a:xfrm>
            <a:off x="179512" y="2564904"/>
            <a:ext cx="3888432" cy="4163212"/>
          </a:xfrm>
          <a:prstGeom prst="rect">
            <a:avLst/>
          </a:prstGeom>
          <a:noFill/>
        </p:spPr>
      </p:pic>
      <p:pic>
        <p:nvPicPr>
          <p:cNvPr id="13316" name="Picture 4" descr="https://encrypted-tbn2.gstatic.com/images?q=tbn:ANd9GcRd9VFEPv64CYxmiiqKZU6i5pi9TvAmDGriH8jQL7DWGqUHHkQuag"/>
          <p:cNvPicPr>
            <a:picLocks noChangeAspect="1" noChangeArrowheads="1"/>
          </p:cNvPicPr>
          <p:nvPr/>
        </p:nvPicPr>
        <p:blipFill>
          <a:blip r:embed="rId3" cstate="print"/>
          <a:srcRect/>
          <a:stretch>
            <a:fillRect/>
          </a:stretch>
        </p:blipFill>
        <p:spPr bwMode="auto">
          <a:xfrm>
            <a:off x="6444208" y="2204864"/>
            <a:ext cx="2304256" cy="2304256"/>
          </a:xfrm>
          <a:prstGeom prst="rect">
            <a:avLst/>
          </a:prstGeom>
          <a:noFill/>
        </p:spPr>
      </p:pic>
      <p:pic>
        <p:nvPicPr>
          <p:cNvPr id="13318" name="Picture 6" descr="http://www.xronos.gr/Picture%202013/01-05-2013/435436346737%20(40).jpg"/>
          <p:cNvPicPr>
            <a:picLocks noChangeAspect="1" noChangeArrowheads="1"/>
          </p:cNvPicPr>
          <p:nvPr/>
        </p:nvPicPr>
        <p:blipFill>
          <a:blip r:embed="rId4" cstate="print"/>
          <a:srcRect/>
          <a:stretch>
            <a:fillRect/>
          </a:stretch>
        </p:blipFill>
        <p:spPr bwMode="auto">
          <a:xfrm>
            <a:off x="4355976" y="4725144"/>
            <a:ext cx="3810000" cy="184785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588224" y="476672"/>
            <a:ext cx="2108920" cy="1728192"/>
          </a:xfrm>
        </p:spPr>
        <p:txBody>
          <a:bodyPr/>
          <a:lstStyle/>
          <a:p>
            <a:r>
              <a:rPr lang="el-GR" b="1" dirty="0" err="1"/>
              <a:t>Στίβεν</a:t>
            </a:r>
            <a:r>
              <a:rPr lang="el-GR" b="1" dirty="0"/>
              <a:t> </a:t>
            </a:r>
            <a:r>
              <a:rPr lang="el-GR" b="1" dirty="0" err="1"/>
              <a:t>Κίπροτιτς</a:t>
            </a:r>
            <a:r>
              <a:rPr lang="el-GR" b="1" dirty="0"/>
              <a:t>.</a:t>
            </a:r>
            <a:endParaRPr lang="el-G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04664"/>
            <a:ext cx="59055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Ορθογώνιο 1"/>
          <p:cNvSpPr/>
          <p:nvPr/>
        </p:nvSpPr>
        <p:spPr>
          <a:xfrm>
            <a:off x="1134294" y="3861048"/>
            <a:ext cx="4572000" cy="2585323"/>
          </a:xfrm>
          <a:prstGeom prst="rect">
            <a:avLst/>
          </a:prstGeom>
        </p:spPr>
        <p:txBody>
          <a:bodyPr>
            <a:spAutoFit/>
          </a:bodyPr>
          <a:lstStyle/>
          <a:p>
            <a:r>
              <a:rPr lang="el-GR" b="1" dirty="0"/>
              <a:t>Το πρώτο μετάλλιο στους Ολυμπιακούς Αγώνες του Λονδίνου και μάλιστα χρυσό χάρισε στην Ουγκάντα ο </a:t>
            </a:r>
            <a:r>
              <a:rPr lang="el-GR" b="1" dirty="0" err="1"/>
              <a:t>Στίβεν</a:t>
            </a:r>
            <a:r>
              <a:rPr lang="el-GR" b="1" dirty="0"/>
              <a:t> </a:t>
            </a:r>
            <a:r>
              <a:rPr lang="el-GR" b="1" dirty="0" err="1"/>
              <a:t>Κίπροτιτς</a:t>
            </a:r>
            <a:r>
              <a:rPr lang="el-GR" b="1" dirty="0"/>
              <a:t>. Ο 23χρονος αθλητής τερμάτισε πρώτος στο Μαραθώνιο των ανδρών με χρόνο 2:08:01 και ανέβηκε στο υψηλότερο σκαλί του βάθρου. Άλλοι δύο Αφρικανοί μαραθωνοδρόμοι συμπλήρωσαν την πρώτη τριάδα</a:t>
            </a:r>
            <a:endParaRPr lang="el-G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173764">
            <a:off x="273324" y="59129"/>
            <a:ext cx="4135621" cy="2331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Τίτλος 1"/>
          <p:cNvSpPr>
            <a:spLocks noGrp="1"/>
          </p:cNvSpPr>
          <p:nvPr>
            <p:ph type="title"/>
          </p:nvPr>
        </p:nvSpPr>
        <p:spPr/>
        <p:txBody>
          <a:bodyPr>
            <a:normAutofit fontScale="90000"/>
          </a:bodyPr>
          <a:lstStyle/>
          <a:p>
            <a:r>
              <a:rPr lang="el-GR" dirty="0"/>
              <a:t/>
            </a:r>
            <a:br>
              <a:rPr lang="el-GR" dirty="0"/>
            </a:br>
            <a:endParaRPr lang="el-GR" dirty="0"/>
          </a:p>
        </p:txBody>
      </p:sp>
      <p:sp>
        <p:nvSpPr>
          <p:cNvPr id="3" name="Θέση περιεχομένου 2"/>
          <p:cNvSpPr>
            <a:spLocks noGrp="1"/>
          </p:cNvSpPr>
          <p:nvPr>
            <p:ph idx="1"/>
          </p:nvPr>
        </p:nvSpPr>
        <p:spPr>
          <a:xfrm>
            <a:off x="251520" y="2468880"/>
            <a:ext cx="8229600" cy="4389120"/>
          </a:xfrm>
        </p:spPr>
        <p:txBody>
          <a:bodyPr>
            <a:normAutofit/>
          </a:bodyPr>
          <a:lstStyle/>
          <a:p>
            <a:pPr algn="just"/>
            <a:r>
              <a:rPr lang="el-GR" dirty="0"/>
              <a:t>Η </a:t>
            </a:r>
            <a:r>
              <a:rPr lang="el-GR" b="1" dirty="0"/>
              <a:t>Κένυα</a:t>
            </a:r>
            <a:r>
              <a:rPr lang="el-GR" dirty="0"/>
              <a:t> είναι χώρα της Ανατολικής Αφρικής με έκταση 580.367 </a:t>
            </a:r>
            <a:r>
              <a:rPr lang="el-GR" dirty="0" err="1"/>
              <a:t>km</a:t>
            </a:r>
            <a:r>
              <a:rPr lang="el-GR" dirty="0"/>
              <a:t>² και πληθυσμό 39.002.772, με βάση εκτιμήσεις για τον Ιούλιο του </a:t>
            </a:r>
            <a:r>
              <a:rPr lang="el-GR" dirty="0" smtClean="0"/>
              <a:t>2009.</a:t>
            </a:r>
            <a:r>
              <a:rPr lang="el-GR" baseline="30000" dirty="0"/>
              <a:t> </a:t>
            </a:r>
            <a:r>
              <a:rPr lang="el-GR" dirty="0" smtClean="0"/>
              <a:t>Συνορεύει νοτιοδυτικά </a:t>
            </a:r>
            <a:r>
              <a:rPr lang="el-GR" dirty="0"/>
              <a:t>με την Τανζανία, δυτικά με την Ουγκάντα και βρέχεται απ' τη λίμνη Βικτόρια, βορειοδυτικά με το Νότιο Σουδάν, βόρεια με την Αιθιοπία, βορειοανατολικά και ανατολικά με την Σομαλία και νοτιοανατολικά βρέχεται από τον Ινδικό Ωκεανό. Πρωτεύουσα είναι το Ναϊρόμπι. </a:t>
            </a:r>
            <a:r>
              <a:rPr lang="el-GR" dirty="0" smtClean="0"/>
              <a:t>Η </a:t>
            </a:r>
            <a:r>
              <a:rPr lang="el-GR" dirty="0"/>
              <a:t>Κένυα ανεξαρτητοποιήθηκε από τη Βρετανία </a:t>
            </a:r>
            <a:r>
              <a:rPr lang="el-GR" dirty="0" smtClean="0"/>
              <a:t>το 1963.</a:t>
            </a:r>
            <a:endParaRPr lang="el-GR" dirty="0"/>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476672"/>
            <a:ext cx="2657872" cy="1770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415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23928" y="1052736"/>
            <a:ext cx="4531631" cy="1008112"/>
          </a:xfrm>
        </p:spPr>
        <p:txBody>
          <a:bodyPr/>
          <a:lstStyle/>
          <a:p>
            <a:pPr algn="ctr"/>
            <a:r>
              <a:rPr lang="el-GR" dirty="0" smtClean="0"/>
              <a:t>Κένυα</a:t>
            </a:r>
            <a:endParaRPr lang="el-GR" dirty="0"/>
          </a:p>
        </p:txBody>
      </p:sp>
      <p:sp>
        <p:nvSpPr>
          <p:cNvPr id="4" name="AutoShape 2" descr="data:image/png;base64,iVBORw0KGgoAAAANSUhEUgAAAi4AAAFTCAIAAACRfBAKAAAgAElEQVR4nOy9+ZNjWXbfp7/EDodlh8OOcPgHh2QFFQ7JEQqbCkohUjZJU6QpyTQXcUbDIUczbHbP9FbdtWRV7vuC/a3Ycl+wv+1ub8MO5F5VXVXdPc2RhnTY/tH+4QC3XgLILNTS3dN03ziRATy89/AAJO4H55zvOfdv/b/fjm/Ht+Pb8e34dnyt42993Rfw7fh2fDu+Hd+O/7+PHoq2Diu5CtaRayDXMKluINNAxEIuRh42PUt3keEwlzktYjcxa2DWYKzOWI1Rn1GfEo8Rh2KHYocQRgjDmGJMESIIEdhCqU2pzZjDmE0ppZRQSimxKXEp8frmUmpTyijFlGJKKaWMUtjHpcRl1KtW62dnp8+effL02cPzi061ZutGuVjM63rFskxCCO0Nu2fE6Z/zpQYLnMHtmzeeucNPxy+MEEIIYYx22vWHD7tnF+1Wt+rVHYMZGtGxSxFjmDqUuIy4jLzCldPRV05dQgjG2PO8TqdzdnZ2enrabDZt20bwITFGqU2oR0iVkCqhXt9cQl1CbW7w4VJqw8dq267nVRuNVrvdbbU6vl9jzCGEEewQ7PAPDowSl29nxKPUcb1qvdGq1Zv1Rstx/eATDRhlDrNdx/U9v1ZvtDy/xmyXP0Rtmzk2PO5Vfdf3bNehNiOMEkaZYzue61V923XgNmGU2syr+l7V92tVsGq9Vq3X/FoVzuD6nuO51GaYwmtlzLEJo4hg2AIbYbvtOnCU47mw25Cx/mtx+u+qS6hHmT+OBT6R1zVMnj8vvztgCDt8O+xpOzXbqTG7yi+G3wju+WqXNPL1Dl9n8KqYXYWLCV7G+DbyGvhJXuq1jHVy4hHsYuRg5BDswl0wSjyYSBmr8hd108n758HIgWNHzUI+JVVKqpT4QxPsiy04jRNsw3cWDCMbWQwMIxuMYAfOz6hnM9+2Pdt2bdtzHBeG4zi2PerkhF1B0YaQFtP724eVXMkqVExNR4ZuIdOilkVNnRplqmuM2NRuUKdJnSax64RUCfUp9Rn1KPGAQxTbXwGKTk9Pnz775OmzhxeX3Vrd0Y1yofDNQ1GrVb287JxfdrqnjWrLM5hRQZpBkUkpovY3AkXwX/U3CUXcACdg/CRAHbjN4URtZruO47mu79UadcBY8Km/oSi6bkodnrv/JqEo+OjXhaKBj/sXB0X8u8wnFg6nIIoYBQ69EoruzKzNrglhaVPdzO0clHNFrVDQSiVN13RT00ytgnTDMqlFfMyqxK4j6lvIQdghtHc1hNgUM4oZJxC3N4giShzPqx4fHz958ujps4cPHx03mp5pacViXtPKgCLG2JeJIvfFRp0xUMTqdff8vHX5qHty3qp3qqZtlsyyhg0dIRNTgpxfXBQFPlC48c1FEYAHgARuEBhz7GHXhxMI+MSdIXhG7lTB4d90r2gAAAg7FrLBgAeYuG8QRS+kVHBSHtgefIhf2yugCAxe7Asx/GWgaOCzvvbKvw4U9dwd5jt21XVqrlNz7GrwG01w32EgHmMuYw5jrvN82DDDvABF791duDO7PruaWI2lYsq2mt1Pbx/u7OUPj0qFQqVc0gzN0AysWcygLmI+pp6JHQv3ZiVCGCGUEIIxsSz85aGIYMdxvG638+TJo2efPnr0+LTVrlpI5yhijP0CoGjE0w2jqFZzz06bDx8fn112msd1y7FK1jcDRTxW9TcJRTywxh81kcVpBODBlGBKwA2C84A/BCTjJ4HnhZ2/uSjie3IOmRYzLRZEEQkEtb4yFA1v5w9xirwyiuAMYF8Xim7m0NeLIseuOnbVc+ueW3edms187iQR7D7/vjMHzLZtAFF/Zn6hVzQXfrAUn1kXF8PqupCJqbtRZUtI7qS2DjZ3Dnf2jvYPC7milq+YJQNpiBrENoltEmZhgjDBmGDSG5aFwb4MFGFk27bb6bQ/+eThs08fPf7krNOtI2wUi4WvEEXOC4zaw6cb4RXV3NPTxuWj7vnDbvO4jj2sYd2glkmIRRjB3wAUwf8TIcx1/W8uiqr12sD+ABILI2BJkCjAKiAQ/OUGZwZocfvmoijoZ3AaBWdqmKzfFIpuoMVLXWeQlC+LouCLfSnH6I2haOicI1/L14Ki4LeYO0bgJ8H3GiPn+Ve+P9vb/TEuiu4txu4vJyZXhenVxEJIXo2lVxPpkJiNq9sJdUtQN6Xkdnprf3PvaGs/t5crHpW0omZolmUQamGMCEYUE0owJqaJTBMFafTGUIRdZDHGnFar+fjx5bNPHz15et49bmBsFIv5SqX0FaForM9yDBTV3dPTxsXDzulFu3XcoFVqUNOy8S++bIH0Pse/USgClwhTgggG/IADxDdiSuBAoA48EdzlKSUeteN7fnNRxGNxQR8IjE/6PEb3taMoGEJ8TRQFT/J1oSgIxV8QFAWNB+t4yI5RDyOeNIIkhU2pw9hzFPGp6UavaD4ysRSfWpPmQvL8hjS3Li1syItheTmqrsZT60J6LZZcjylhUU0ks8mt3ezuwebe4d5RvqjpZcPUTctEFqaEUGYYlmFYQSDB83GXjVLGGGWMMsYYdRj1uAyPEpcQhjHB2CIEDaKIuATbtu22Ws1Hjy6ePnv4yZPz7nGDUKtcKpbLRcPQKaW2bX+9KIJ3nzHGqRO8S+H1U1KrORcXnYvLztllp3XSsFyLo4gwl1HvDaOIOBgTjLHjOI1G4+Tk5OTkpNVqOY5jWRZCCGNMCB0HRcMv2bbdZrN9fHzabner1bptu4QwSlxK3SCBhoOZhDjAlXqj1Wi2Xa86TCBMGMK0xxvmuF61WmvU6s1qrQHoQphiwijrOTSu74EKLkgj5tiAqKC8jW8EdPHtQTECd3e4MwTJJDiE2szCyMIIETyQOhq+BsIYs11CGSY2Jg4mDqHegFzq+cx1TYJkeJ83iKuR0/pAOC74RK8M0TFjaAg7lPkgT7jORRhw1Eba+Ch64cnHvPIRhhxk2RwhQKBBG0oXjX6TicdJdt2pGK0yWmO0xmi1p4mgPqMej6sP8OCqt+AEmUFJT5sApBmWMDDaoyzI6iyLIYsgRIITLzgJI0VtV1D0zkcz795b+Hhq9d586P5C+P5iZHIpNrkUnVmNL4Sk5ai6FJHn1mJza+GlcGIjIceVtJzeSm3ubO0d7OdLhbJW1nTDwghTIBA8DbxIuBHgLVzZq6Oo2Ww8fHgOKDo+aVKGKuVSpVL6KlDUo/2AsQHrX0OfDLYNW66gqOpcXnYuHnbOH3ZbJw3TNnVimAx92Siybbterx8fH3MUIYSARq+JopOTM0CR43gYs6BT/0IUNZrtRrPt+TXKnJtR5Lg+oKhWbwK6EKYYP0eR47lcPnAdioJZH76dR+cAKgPBN258C+wPKOJyBq/q1xr1erMxxCGOIjuAIvcbiqKXsleevr92FI1pw6cacQ0BCI3m0FUU3WRXUQS+0VeGouB3+WqiyO1Lve1APCwwpY5CEcb0CorevT3z3p2Z9+/OfnBv/sP7C7cmlz6aXPp4avnu7NrkUmRmNT6zGp9Zjc2sRKaXwtNLofm16EpI2IhJMSmVzOxs7+X2c8V8Sa/oJrhEQCN4efzVvhBFpFeWRK9DEUaMMader10+PH/67OGTpxdn5x3HIZVKRdPKXwGKGO3l34JjxMFXN4JjBPGx/qOk6tvn560giiBXZFGKqcPIl46i09PTdrvtui6giBBMCHsFFIGem3tFtVrDdX2CGUY2xeOgqAooarY6frV+A4rArkdRL6njeC6IEUaiCFwZiLlx1wcCdxCXG4iwDaCIB+KCEbwgqPxatdao1xp1YBsiGH6S9UID/YhiEEUjqRDkyleDouvm9+CE+2ooeh3fgvRF218LisbE1fA+XG3IrU8IH/7arDrMDzI2inhw73oU+SNRNDoEdxVFg5E67BDs8EKigHr7uZoMWbZlMsukpkFMgxgGMk0LY4r7IgKYmIZRZFn4CoomplduP1j44O7Mu7cm37l1/8e3Hrx3e/q9O9Pv3535eHJpYnb93tz6g8Xw9Epsaik2tQRAiswshpbWouG4KqW2Mlv7O/uFw3ylUjF03TAMy7IwvDx4evjK2rZ7Xa4IoNoX4yFCRsoWGCGsVqteXJw+ffbw6bPLi8tjz2O63kPRly3mHhNFIwfGGLIylFJCiOdSQNHFo+POadNyrArWNGyYhGD6JdQVXUVRt9s9PT3tdru+7wMjMcaUvjqKWq1Ot3vSbncbjZbv1whhGNnBLFGwHCGAItv1qsChVrtbqzf5ZD0SSAhTZrt+tT6IIvJcaQ08GAdF3DEC2ARRBN4StwEU8fQPYI9XxQYdpqDPRBglNmWOYzse+HaYuECjN5sEegXqvM5v/zf4dF/qlX+pXtFIQg/vxglhsyrYKBSNZ9gdsFfLFY1E0bANlLUOe0hwF1n9AJ1JLYuYFiRoEAT/YWJ6MYpmF9en5lYmphZuT8x8dG/21r3ZW/dmP7g7/f6d6VsT87cnlz+eWr49tXp3Zn1iLvRgITq9FJtejk0tRqcXwkvrQiiWEqTNVHZ/Zz9fLGrlckXXDdNEEJcbyBUxZhNCCGjuMCDXxagvwOj5dNcp6BghrFr1z89Pnjy9fPbp5cXlsefbul7RtJKua/w1f5kBuhcPEvRLKSWEIIQMwzAMA2iEMXIcfHbWvHzYvXx82jlrWY5VQZqGDAP3UGRT78tG0cnJSa1Wo5RijAkhdDzZwjCKHMdrtTqdznGr1Wm1OrVagxCGLEbQFeHNdSiqN1rNVqfdOa43WjegyELEQoQyZySKMH2OIkj/BMNoAyhCBAejajyBFNRqB9NI3DHida/BnBBHEfCMn5y3aeiH9TzH9ZntBlF0w5zLb4+fcRlzNn+h6/BmZ/8xr/zVkkyvDLBxdntlB+u6qBp4J9eiaMy3tB/luyHWR7DftyC6nns84P0Mo2iASYw5BNvXdVjgJa4Ql7NMapnUNChoBQzDMk2zH/yHn+AvQtFaKL6yHl1aCc0vrc8srE3Or07OLt+dXvzo/vzHDxZuTy7enlz86MHSrYnlD+4tfTixfGdqbXI+MrMYm1mKLawKK+tyOJqWk7tb27m9vaOD/aNcrlgqgodkWSZGoLHrXwEheABFfU8T3ghKKRmJImRRjKnve2fnx0+fPXz26UPwijStXC4XK5WyaZp9CnwpKCLEJkNj+OAAEXt3DcOoVCqappmmCQEx28anp43Lh92Hn5wBisqoUrZ0HWOLMECRPapadowReO3XowhEdPV6PSCpeC0UgYKu0zmu15uU2MhiuI8im/k29UejyK82mu1Wu9vpnjSabdvxMGEDHKLMwYSZFjZMdD2Keo7Oi1DkU5shjC3Ek5gMGBNEkeO5btXrFwx5jnclUcRrWoOgGlnWCof0mzjUPL/GbI8yBziEybUyreEJ+stG0YBSLvikr08j/KKinxtQFNzhK0bR8J6vTF/ODB4uex0UvSDnRDyCg/YcRbwS4zmKECX4Coqu5o1cjO2er2NSQBEHEudQj0AGMXRsaFjXTV03Nc0wDMOyzD6KyDCKECJXUBSKieuRxGootrganl/emF1an11an1lcm5xfvj+7PDG9eHdq4fb9+Vt3Z9776MF7Hz24dXf67v25icnFqdnVmfm1xaXQ2kYiEpNFMSWrmVR6a3Nrb2fvcP8gf5grFUp6RbNMiyBsI+Igi1rIRNgkFGNCMbYJ8RByTJMiZGPsEMZ6V00pg9AG1xEiRhDxPef8vPPs04tPP708v+i6LtH0UqmUL5UKpmlQCpyjfdVGL4o2EFULIoTH2Yb2oVC6SzAj2CYY0nGWZVng4pimCdQJkikYiGOMYYxh/0qlUi6XNfh8DINR6/i4dn7RPrvsdM9a2MMlq1y2NM1CmDmvJ1sIaihsSh1oAIExQshijNZq1U6nfXp6cnJy3GjUGaMYhHuMEuoS6hM6PPG5z43YhFJumFJm2/VGo9XpNNvtVrtdrdUwoZZFEGKE2JQ6jLmUuoQ6V82m1HZdr95ottuddrtTbzQd14V3jltf/ewgzCxEKXNB6VCtNRzPo4xhuAyCwbdjtu35XrVWdT3PdmzKKKGE2cz1XM+veW6NMY/A9xnbBNuMudAyi9k2oYxQZjuu4/meX3X9qutXHc93XA/M9XzPr3rVnjouGAOEhBBPHUEoDxJR4Dl5Vd/xPOY4zAbsMUxshEFQN2gIcz2xOyxhuG4KHjmbv9qP/TFn3nGSNMO3Bxgz8BJ4R5/hR1+NgsMYHh9FfPsNr3H4VNfJFoZja0HD2MXYw9jD2MXYAePtbAI3bIQgAO4w6oGsgBD4mruMulcjEL0dMGYYM+4D9Qxz+bUbjLb1N3qM+gQ5GFHLImDIohjR/tmeGyE2QtSyiGlicIl03TQM8ItAR02BQ9wfAruCooighOLSelRYDcdXQ7GVUGwlFFsNx1ZDseX1yPzKxuzi2szc8uTU3N17k3fuPrg3MTVxf3ri/vSDydnJqbmZ2cW5+aX5hZWFxbXV9WgoLiWklJTcTGZ2MtsHmzuHO/v5o4JW0qySjss6KusV3Sxb2DQRNkwCVdymxRB2MLExYYhgTDAjlGJGsU2xQ5BNkE0QxRbyPfv8rPPppxeffnp2ftHxfKobpVI5VyrnLNOgBBGCOGmGUzsjEzx8S3CHYQcIHBrTNDVNq1Qquq6D+wnxUD6COSGOonK5XCqV4Chd1xm1Op3q+UX75Lx1fN6mVVq2KmVLq1gWsV2b+hQ7r4qikQMu3yQE+b7b6bROT7snJ51ms84YQcgMoOiFvzF7CjRuhNFqvdbqtJvtVqPV9Go+Iti0sIUouDjDYoS+g8Vc163X661Wq9Vq1et113UHw5sU6lc8Ql1MHEBRo9mu1uqO/1yZDR8AJAs9z6vVap7nceEiY8x1Xc+reU7TsRuM1giuwvf/eZGE7fLUl+36Tt9sxwNzvarn18Bczx+Q0nGBOE8+QegvmHMC74o5NnN69EJQlhdQN0BWzEIEYRsTh1AnCJUbpr/xUfQGbXjOHZbeBS8Y7t6MIqARGVX/9DooGrjgl32Nwdf1QpDfoKC70VyMPIw8SFj06eVcgcdVLRiXKA9LDwL1M8/TQleN0WBVE/EIdi2Tgei8X/DkEWIDP/rVonj4VPDUsA/U8/RRZBmGxSVs/IJhTxC4XUFRXEzGBDUSl8MxKRQVQ1ExmlBighpNKJG4HIqK6+HE2npkaWltZnZhcmpuanp+cmqO37j/YGbi/vTde5N3JyYnZ5fmltdXQrH1qBBJyAk5FZdTgppRMzvZ3cPtg8LeUTFfKmpG2USmaWEgUP9/xcHERpj2UEQhqEcIon0jyDQ9l56dtp8+PX/27OzisutXWQ9FpZxp6uQqisan0UC07brIm2VZlmXpug7+DWCGh0Q5jYIekmmauq6Xy+VisQiOkaZplJqdTvX8sn122T257Np1u4K0LxNFFDw0jC3XtTud1tnZyclJt9VqcBTBvH/FARplmDiQmLkORX6tiikZE0WO47wUipjd94rqdSgG6jkl5DmKXNe9FkUuoKjKf4oGUcSYDekjZruAH0jtQELJ82t+te75Ncf1bee5si7YXiGo9uZMCj7EE06k31aVo6hnmH7TUTTsFd2AIjwUhxymyGu+iuDhLyu0C3LoOhSNY28cRUAghIhp9mLNQY/nZVB0ReZqGoQH4nrCBGIDP3jjgjFRpGkG0AgkbFBuOIAi00RXUMSRwy0SV2KCymkUjkkbofjKamh+YWVufnlhcXVhcXV+YWV2bmlqev7B5Oy9iak7dx98fO/BxMz81MLK7PL67PL63OrG4npkJRxbjSZCCTmupMX0lrq5k9ne2j3YyRVypbKm6dhCNo8CYeIQxgijpPcltQjCBMEUSpCJTUO3GTo5bj59evbpp+eXD4/9KtP0YqF4mC8caloZIRNji8Pg+nn5uevD3ZoB52Z4gEsU9IoMw9A0DW5AvI4/NbhQhmHoul6pVIrFYqFQKJfLlUqlXC4RZHQ6/vll+/xh9+zRidfyNKKXzC8LRYxR2+45RrZNW63G+flpEEWUIkLIGChyCLV7n1HAvKrfbLeGUERuRhEh1HHsWq3WbrdbrVaj0XgJFNXqXtXjSgH+tgN1qtXqMIp8r+Z7LcduMlrjilhGfZt5NvP6KKLPOzgwB66co6haa0DxE7WvaLiDmaQBFXiwsfewKJzL+cAsjECdgTAFFGHiclf1hSgaGXQazgONGZt6NRTdHMXCAU128NEB3A63PHhlBgw83bDM+oWYgUd5C75XM2SNYw6yXGRxGdfzBE+QMRxFfOofIMRromiQRtTm/Ag20Bm4Ko4r7hJVKjr8XIdyV8fx+JUAh2DP0V5RJCaFY1I4JoFXBNt7QIqJoVBsbT2yth4JheORqLARii2vbCwtry8srs7OLU3PLEzOLjyYX5pcWp1cXJmYW7w7M39vduHB4srU8trs6sbCRmQxHFsOxdbC4VgiqqaSm1u7+wf5QlEvVyxNx6ZFEYaf2xgTi2CTYJNgC1sIWxiZ2DJMQ9MosY67zSdPzj/99OLho5NqzdaNUr5wkMsfVColyzKCKLpucAgFEz8oMEzTNIYGxNY0TSuVSkEXJ0gjy7JIXzKnaVq5XIbQXBBFpVLRsirNpnN63vxqUEQptW3KGCEEMUaazfr5+enZ2Um73bRt2kcRHgdFlF1pswYWRFG1XiOMjoki27ZrtVqr1Wq3281m0/O8cVBUrTWqtTpoEwBF/Cjbtl3X9X3fdd1BFPn1qt92nUZfvwTfQ768ituTd9JekyFwiTiKIEDnuD5lDmU2Twvx/guQQOLSBsgkDbTxHrbgwhOIYIRJT4gRkDbwn/Y3o2gkKoJz+hv3k0bO+wOT+DgoGrjg4RY+LwTJmIzhXHmpMwCHDJPybELQrtv/yj7mOGZbpgMo6ksSBlH01XtFHH4DqBuWL73QK+JaCUARqBuuoEhWs5KcTghqLC5HY1IkJsUTiiAmRSklSilBSgliUhDVaEwMhePhSCIWlxKCEk/IsbgUjiQ2QrHVtfDyysbCyvrM6vrsemh6dX1iYen2zNyd2fmPpmbuzM7fm1+8N794d27h46mZ+zMzC4uL6xvheEKS5HQqvb21fbh/UCiWdMMEp003rQpGOkYGRgayDGRayLQsw9S1CsFGt1N/8sn5Z59dfvLkvNH0LKSVK/liKafrFYRMhK54J9cN8HLAZSmXyxBt4wNcn4FRqVRg50KhkM/ni8Ui6OKCQ9d1IBn3hAqFAr8BZCoWC6ZZbjTsk7PG2WXn9OHxl40iQgil2HEYY4Qx0mjUzs5OAEWMEcsyoJZrNDAG9WwjUOT6HkdRrVGnNvvSUVSvw8JC1GbWVRQ5jnM9ipqAoucFT/2KN9u2GbxRzKbMBRQBjaArA08dMdulzO61Hr66SATX1PHFJoIEGqicHWgsRGzIHtFvOorwUH5lGEUDj94QBBtG1CujKMih67yfGzg0EkUjT/UVoOhN5IpoQCnX2407WCO0dlePeiGKhnNFQRTBDppmXEWRkhGlVDyhRGNSNCaFI0K0TyNJToOJUhLAEwrHozExISiilJTklCCq8YQMTtJqKLocia/EhOVYYiEUnVndmFpZuzu7cGdm/u7swr25xdszcx9MPLh19969+/enZ+YXFtdW1yKhcEIQk8nU5vbOQVmrmMg0kYaIxphJiUGwQbCBLBOZpmWYWqWMLK3dqj355Pzzzx8+eXrR6dYxMUrlXKF4BCiyrJ6Lw5HD56kgh8Al4lkc7tMAh8CnGYYQuDj5fD6fz3Mvh0NI79f36roOux0dHR0eHub7o1gsFovFfD6va8VqlRyf1s8uO+ePT92WW8Fa0aiUTZMwZxhFN8cbx0ARphSBY2TbtF6vnp4en5+fdjot26aWZRBiYYxeB0VQHdRst6qNGmHMtDAmDCCECRuWaBNqY0IYo77vN5tNiNF5ntevt+2/ampjegVF0IauWq/79WqvEVwARYwxx3E8z/M8D7rTX0GR1+RLrTDqMupyDtm2TSnBGJN+RyCgDs8bBTjkENZL/3BVd7VeqzXqnEYgBA8qF6B66YUogvdqHBTdTIhhFA2cZHi6/5JQFLwA1O+jOjD1c5+Dz+zDzBjpbYzjowyf4ToUjbz7Ul7XdYeMH6CDXNENKOJcCcqvb6hRDe4zwKRhFPXrbdjNKBp+xpEo6ufTe51IwTEC4IHbVKnogygSxGQsLscTSiwuR6JiJCrG4rIgJmUlo6hZRc1KciqekKMxMRIVojFRlJKykpaVtCSnRCnZo1E0sR4XQ4IckZMRUV2PiUvh2OzKxoOF5ftzi9NLq1OLK3cmZz6+9+DuvQcT96cnp+bn5lcWl9bXN2LhSEKS1WK5ZLusWndaHa/ddptNu9lwW41+5MNxKcY2Q91O48kn55999vDR47N2t46wfni0u3+wUyjkNa0MyODyNngnIDkUzPrw6BygiMusYYyEUDDUxt2dUqnEVdpwWpBuFwqFo6Oj/f39/f39o8DI5XJHR0flUs51re5x7fLxyaOnl37bL1nlvFYq6joiNmMexQ6jDiE9dR8X5g0w6TpFxqiYJCYEYWzZNm00aqenxxcXZ91uux+gw4Qgylhf/N2zwMzI+kQZrJ7hnd/a3U672/HrVUwp1ADZjkeoDcmPESjChBAMygVAke/78LnAC0EIEcIog7S2R6hLmeu4fq3erNUb4BVBU4PgOwMxOp4ugo2O4/hezXcbfMkv+Ao5jtdb28umhCDLMjGhADxgD9Slcseo30eu122Bl7jytgu83ogLvodtZPuGfoButFc0bDfPucPhsi/DxrmqYcDw24ZJdYNoOtZ0zFEEZpgUtms61g0SdE1utnHgNJIfI723F6J3zLflZhl337yhulQHI3sgJjYyVcO3c4dpOHXEd7sBRQMHguPP2/DzXBEnFj+Qc0jTDLBKRS+VKuWyZppowCsyTQQ7lMvaFQcdl1sAACAASURBVBQpckYUkom4IiTURFyJRsRoRIzHZFFIylJakTOqkpXldEJQYnEpEhVicUkQVUlOcRrxh0JxKSoocSkVl1JRQdmIiauh+OJaeGE1tLweXVwLzy6sTs8uTs/MT80sTM8szc2tLiysLy6tL69siJJS0SuNdu3ssvvoycmTJ53HjzuPH588fnR2eXF6fnZydnrSaTdbrfr5WfeTx2dPnpw9/uS8e9LExDg82t3d2zw83C8W84VCPp/Pl0olnsLhkzjXuQGEgDSlUglwMjAq/cEhBCOIokKhwA/nQgYIzeVyuYODg729vd3d3YODg8PAODg4KBYOHcfsHNcuHh0/fHLht/2yVclVCgVNszClxOVeEW/sPRByfFMochzGUTSg0h5pw4WcUMvJUVSt1whjhomCXtHoHgrXoMg0Tf55YUzHQRHuO7uAIs/zRqGo6nuAIhDzgHQbVvditk3h/wLaC3EfaMA3CqJooClDsPfPsPcTVNYF15XgHAIbQBEUGI056Q/7IiN/qr8sb244apz42EhfB2DDUaQbZABFpsU4pfijY17ttygaG0XP5xA+aQRlwIwBbJxgUSrXdnMUBdM/lYrOjaOIgy2IonJZG0SRLKWFhCokVFFICgk1FpViUSkek4WEKompHoqUtCCqQRTJSlpRM4qakZW0KCUTCSUWl2JxOSGokpyWlYwkZwQpFRfUaEyKRMVITIpExVA4sbS8Pje/PDu7PDu7Oj+/vrwcXlreWF5Zl2SlrJW6p62nn11+8bNHP/v3j7744vKnP3342eePnz55+PjR5dOnjx8/unx4ef7o4dmTxxdPPjl7+uzh+UXXcUmpnDs43Dk6OiiVII9zJZED2jbwV3gUbqDWJwgbTqbS0OAcggAd943APYIDIQQHHNrZ2dnZ2dkPDIBT7mjPto3OcfXi0fHlJ2d+2y+jylG5kKuUdRMjixFk01EoCqbBrg/HjRgjUXR83HFdG/rPImQOCot5scuL4MRR1Dnu1hp1yphhIguRYMeEcVBUrVYxxlyL+DIowjyyBwE6QBHrlzMDnzy35tg+o7zbIeSWmG2D2N00TR1hDC3AeaIIpHRAoz5cr1QRDa+eN6CpGxDOcYSPeD8DATqEodZ17CjQ1el+5M5jZuzHPGqciNkwiriLoxuEo2hgt4Hzj0++Manzaih6ZftFRREZD0X2AIr4AkBBukBEDgADBtIuw7D4ZYD/BM5TuayVSpUrKBKFpCgkJTElS2lRSMaiUjQiBmmkyllVeR6j4yhSk1kwoJEgqqKYlMCRUrOqklWUrCxnJDElCKogJAVBFYXk+kZsYXFtemr5wf2F+/fnHzxYmJpemJtfCoUju/s7zbb/2V8+/qv/69n//f98+n/+9dO/+qtnP//5p3/5xbPPP3vyxU8/++nnn/70809/+vnTzz978vlnT559+ujR47N2p85sZBoVw9C4bI1zCKJnXISt6zq/zVHEw3QcLQN3gTRwo1Ao5HK5XC6Xv35AaG53d3d7e3t7e3t3d3d3dxewtL29vbm5ub+3RUil3fXPLjvnj06qnWoFaYfF3GGxWNEt0yDIpAQzfFXsF1Scj+TNDeNFKLJMU4ec5c0oGokr5th+rcpRxGzbQsTs92LjquibUdRsNqvVKqUUXulLoQhhDNJHQojjONVqlaMogCjXdXulrBj3tsN6UrZNqW0hopumZiIL0kXBa4ZgY88lwgwREviO28FSIV7rCpmhkQTiEBrxPvdRBBAyLfqyMuKRAOBeyHUysAELkmP8o14WRQOBNWsoxmgF0kjjP9e3KHqDKKLUJsQO9kfgUmwe4uMogphbqVQBKxRKpVIFlAu435LUsjDsWSpVisXyIIq4AySJqXhMBscoFpUScUUSU6qSVdUsBOI4ihQ1k0xtgqnJrKSkJDklS2lVzKhSRpUySTkLN1QpIwkpMa5KiaQsphMJZSMUX1jYmJxcvHdv9t692Yn7Mw8mZ2bm5uKJKCKVT56d/uXPH//8rx7/h//w8Oc//+Sv//qzv/r5F//+Z59/8dPPfvbF5z/7y8//8otPv/jps59+/uTJ08vHn1xcPjrrHjdrNdfzHKiS4cmeSrnSg41u6LrOo25B/6bUE1iXILtzdHQETlXQ9Sn2R8/nyuc5iiD3A/IECMQFUbQTGFtbW5ubm9lsNpNJ72xnECoBik4fHlc71QrWDopHB4VCqWIYOrYMghG1LMTrZHkuKvi/8pooOjnpep4D201TH8cNGkYRLLgQRJHtOpAiAscImsiNg6J6ve44Dg7UCFPq9Esgb0RRf3AU1Wo13/eDKLJtp48iWBYLE4JBx8EYocxCWDdMzbDMkYILcIwItRGmCA9GLAdIM9B2gTcHGg7KBWlEGO0LOp6jCGbql+IQn7sHUMQjXS+LousOHPOShj22AVTwGwOqhyCxXsqfuzlcdl2o7YUoGr+c628WilgQRbwkKIginijiLhFHka6bXJX3AhRBlkgUk5KYEhJqLCbFolI0KsViUgIQpWRVNSsr6YSgRmNiNCYlBFVWMn0ObarJrKxmZCWtyBlVysBfVc4qSlaR0oqUlsW0mEiKQlKRMoKghiKJpeWN6ZmlyQfzk1OLU1PzU1PzEw8m5xcX9g53G53qxePuo0/aj5+2nj07+eKnj372xdOfff7k86ePf/rs8edPHz198vDpk8unTx4+enj66NHp48dnF5cn3W6j0fQdlyJkanq5UimXymXAR6lUqmiVilap9CuB8vl8PpfP5/K5XK6Qg3u5oMogCJthFOX6g6MIOMRRdHh4yKNz29vbW1tbW1tb2Ww2m81mMpl0OrW9nbGsYrtTPbvonl52652ajrWDwtFB/qhc1nTdNA2MLMzbp0JV00Bbh5dCERQVQWOFoFfk+y5sNwwNEYwJ/DYnV24E7CYUdTqd426j2XBcmLKJhQgmlPClHGjQbIwJxsRx3B6KWo1GowZ6btKLNFLKAEUeZVDV5NiOV6s3AEW262BGEUawHIOJEaGDKOqvUUts23FdWD2Mcf+SUgzLClOKETYMQ3+OImZjCj4KJZRR22G2Q6iNEAEUXUHIVR3HQDM6zh7SX53vZhQRykNzPbS8JooG5vQxUcSPGhNFI+f3YRQNA2AkigYcKQvZ4/gfL4TQdSgKwuY1UYSIi4iLsIuwi56jyOvB5nnH0nFQBOsDQWdnZySKeOyLk+ZaFJHXQhFvuc1V2s9RhLBhIk03yhWtXNHKFb1UrhQKpWKprOumxVGEmGUSXbMqZaNU0oqFq7micERICKogJrmSG0R08YQiSikQc4OUTpRSsE8sLieEpJrcTKa2ZCUjKxk1udnbU84AupLJrWRqS1EyipJRk1lV3ZSVjCxnEnIqkpBW1iPzi6tzs0vzcysL88vLS+tTk3PT03NyMlMyTL9Va5/XTy7rl49ajx+1nz3uPnvUeXreeXTSPGvXTzr10+P2xXn37KR1elw/7da6nWqj7jjMMsxyLr+3t7+1d7C9vbe9s79zcLR/cLR3cLSfyx+WinlNq+iaXimWSoVyMV8qHBUKB/ncfu7w4BD8mL29vYODA5C6cd4Ey4NyuRwXIACH4MDd3d39/f3Dw0PYAoG4TCaTTqfhL4xMJpPNZnb3tspavt2pX1yenF8ct7tN09KPcgdHuSPIXWmaZhi9WCKoIXi3IeBTMHXE/3V4rghfHYT0iooMQyMENRq14+PO2dlJp9Oq1XxCkK5XTFPn3fO4h4GHxjDkwOeoVqutVuv4+LjdbsPisAFkjqQmtSxsIWo7fq0BixY16k3f8RimUKXM+pIHRqA1bl+8x4t4esvTUaJjpCFLR5ZFMHVsXnAKr6XvFdkg74aNwHW+3bZtQrBpWnyJB04RiFty14ffDdJo2EkaQA5sDO6D+93EB3JFEB7kCjoUqFMJzvg3hOZu9lpeKu0UJMHNjgi+2jJuoO1b8FQ3OC7DiaLgE93c7giaMgSx8VIrCo688iCcRvtSxEO0OmAWrZrYM7BnINfEHsI+QT5BVYprlNQZqdmsRkmVYFhJr9d9io5ynoa6brvDHIK0DUhHGXMwprCyw5XepoFup71FHxDBBNOhxpsDKOLOFm9yCgI58HV68CPUIlizzJJeKVTKhUq5qJWLWvmoWMiVihVTN7BlIUyIS5BjmUzXULlkFAt6Pnc1V7QRioPcAJTcvNYVNkKhK6BIktOxuAy4SgiqomYBRXAjCC3YkkxtqcnNoCnJTUHNRERlLRJfXg0tL62vLm+sLm9EQvGNtcji4lokJmZ39iuWgRyDebpfM6tVs+7qdVtrOWbbQ00fN31a86nv4aqLqq7pO4bNNMsqlkpHe3ubyaQgyXElKcpJQUlKmc3k1k5ma2dza2dzZ297b2/38OCwWCgUC8VivlTOlcpH5cJR6XD/iKd29vb2ADPBnBD3hw4PD4MyhN3dXe7xZLPZ7e3tg4MDvjGVSqVSKYAQv5HJpLd3sqVKrtWunV8cn1+cdLst0zRyRwdHR0cQUeQCcb0/wJ8LomgYEtfJFigltk0pxdCmr16vdrttqCuq16uUYkAR6SUqeyqJ4U59I09+A4qCDtzwBUOnNdvxqrV6o1Vvdeq1hsccjIgFKMLEwYQhfMUVw5RAHY9fq8Lq4BbBOkYatnRkmQST61HE615xv53gVRQR0zQHUMSBwVE0jJCg0zMOigYeGkYR94oQvlJzc3PmY0zPaXwUBRHyQghdF6QaPtU4KML9bkDjLFMbbBo07MGMSaPhRTHGQRHGHibVoBFaY3aD0ComVYR9hH1CqtjqGcFVgquU+AT3fCMoLeijyBmwoaVVRpQZcRRxEQEhV3pmQ2EGITbBDGOGEEUI+jW8GEUDXlGQRpaFe14RYRYmummVKlqxXAErlMu5QjFfLFV0w7CQaWHor29aRNPMUkkrFMq5fOkKihaX1tfWo+GIsBGKh8IJ4BBYPKEAjQAwspKJJ5RwRIDCI1nJJFNbiprl7tEwiuAo2KiqWSW5mUhmIkpyIy6uR+KhcDwaTkTDCTGhxGNSaCMWiSTiCTmzld3eT+8eqPsH6uFBMrenFnZV/SiLywcuKrm0QlHJNHKmnjO1Q728VyruHR5tbe+k1aQQi2+Eo+uxRDguROJCRFISSlJUkrKaUlKZZCab2dra2tvfOzw4yh/mS0fF0lGpcFQ8ODgEfmxtbQGKgpVAwbQQxOL29vb29vb29/cBPBCF29zcBJHC9vZ2NptNp9PJZDKZTAKQ4EY6nc6k01vbmWLpqNmqnl8cX1yedLtthMx8/iiXy3H93kCpE2dSMGk0kDq6AUUQoIPGCtWq1+22QcwdRBHuCzzhhNeBZ2AghIZRBBN9kEZoaFgWQdhmtuPXqvVmLYAi00QWwhTa40Ljp6BB1Q6sVgcoMjDSCTIwAhTxsp6RKGL9xTvgyl8ZRSN17QORugEUDYNq0PpqQwsxCzGOooGpf/z8x6vZsENz8543Z0peeKphFN0cXhsZNINA33VX9eJ0ziiCvtgrwi7GftAIqTJWp7QGdxHyMPY5ivoNTz1kOVDWGlyGbgwUXVmJFYyLAoaTRgMBOl4SBFkfMoZXxI8KZolGoAgR3bDKFb1Y0oolrVTWiqVKoVguFMvligF6WvjiGJZZ0bViuZQvFnKF/BUUTdyfmZtfWV7eWF4Jra5FIlExHE6EQvGNUJyH6TiKEoIaiYrgGElyGmAD1BnpFUlyWhCT0EZIltOymk0kM9FkKizJ4YQYjUvxmJSIy5KgxiJCPCaJghraiMXFeDIbV1IhRd1IJUNb6dh+JnGQFUr7aVzZp1YOGUdaea9Y3M7ltw4PMwcH6d1dNZORlGQiLoZjwkai59fFomJkI7YeTkSiQlSSE2pSSaZT2WxmZ2tnf/fgcP/o6CB/dJA/ODgMaq+DMoQglrhCAWTZgCIu0ebyBM4hVVVVVU0GRiqVSqdTm5upfGG/0fTPzrsXlyfHxx1CUKlUABTB4CgyAyOIooH1KW5AESGEUlgxziQEeZ7T7bYvL8+PjzuNRo2jyLIsOB+AZCQ/XgFFnJpDKMIIM8psr+rVm1VAEbWhsZaJMEF4NIr4enTQDhX6FQKKLEpIr2Oc741CEcTo+PWMg6KgWA74wVHEK4TGRBHvR3ftgdSm1Al6RdaQOPsrRhEa6kRwHY2uS7G88FQjA3TDdgON4Mbwu/RSKBq+2jFQdO3rtXov1kbIxVYVW36w8bZlMkMnpkFMg1omRSYbyaTxUTQgbXiDKOKOEc8V8U4K/QSVbSGm6ahUNoolHaxQ1ApFrVjSS2VDN7CFCKbYwqZh6RW9XCjl88VcrnB0BUXvvv/x7buT9yfnpmYWZ+dXV9ejK2uR5dXw8mp4bSMWiUmClJL6gAEUhcKJcEQQxCSE3VLp7VR6+wYUQS5KktNKcjORykRSqZCshAQpkpDiMSkRk6SEIsRkWUxKgrq+FolGwzFhNSEui/J6Ug1vZRK7WWE3KxztKOWjrFbcKuez+aP0wUFyd1fd2ZG3d+TNbSmVFlJZUU7GBTkqqvG4HItJkVB8Y3ljeTW8th7diCQiCSkhKXIylcxmt3Z39g/2Dg/2jvZ3D3d393Z3d/b6g6d/IHsEsTguTAAUcWdouz+4PAE4pCiKLMuyLAOQFEXpY0nNZNWj3G6t7gKKTk66gCKeo8rn87zdKneGeCNwrl/guucgiobnfdzjC/SaQ47Dut32o0eXJyddWLJI08qGofHQH2APzj8wRhHFGkYRnCF4iDk8rF7tkeM51brXbNdqDZfave4hFkYIUwsTKGYIoogFQnA9FFFiUAwowv016wZQBPVGwXTRS6EIlAgg2obLgIKqGwqGhlHERd4DOu/n1u/EGliVY/SP/VdbgXt0lOlGF+G6fVA/iTWcXhq+2pthORJFL0VNfj3XXcDA2zImfce6fjTCLMtGyEbIJtil1KOkRnGVkio09cHIgWVPTYNYZm9VOoKh7NqG9fHABrqfUOrw5nLcgtTpV5JS0AT1ZwXGmM0YA+2oZSH4ao6DIv4UvJ8C123rutkrLSK2aVLIABUKWrGoFYt6Pl8plfRSSS8WNU2zkEURIRZCumWUK5VCqZgr5HP5q17R93/w1lvvvP/uB7c//Hji9sTU5Mzi3OLa7OLq/NL68lokFBUTUkpWs2pyU1Gzgph8KRRB1A68IkXNJtPbQjobSaXCshJKSKGYEI0I0YigJNSklE4qmXhMWl0JxaKRSGxJVtezW+LuXmp/L727k9zdUva2lYM99XBX3t9O7GxGt7YS2Ww8nYmms/F0VlDTiVRWVFLxuBJNKLGwsLEeXd2IrW/ENkLxUCgeiYjRuJgQZSmZTmU3t/b2Dg73jw73c3s7B1tbO5Al4v4NB8zOzs4Ak4IponQ6nc1mNzc3gUObm5vcH5L7AzgEQ1XVZFJNZ9TDo0EUFQq5IPCCrRx494cgirjvMoyiAX5gjABFIOm2bToSRQgh0CXANH1dOO4No4gRx2PVutvsVGstlzqWhXXD0i1s9VZMGCXYg3TRAIpMggFFvWXFfX8kioA63J97ZRRBxyNoLjcQc7sBRQNrGo1EkeP6lHmUeczuZeN/AVFk9WuVhvUFbwRF42S5rkNRMMT3CigKnuHFXtE16w8R7FLs2tR37JrN6ozWKKny1UmQ1V+ZG9P+gtGjpXEDNoyiAR+oj6Ir0wLEpfnkAN8/jqkXooj2lyPq9aseQpFl0L4YQSsWtEK+ks+VS0W9VNSLBU2rWMgCF5/qBipXzEJRy+XLufxVMffv//H3/u2f/ehPf/T2D9768dvv3frwzv3ZpbWF1dDM4upaJBFOyFFBkft0UdRsJCpuhOIQo1OTm+nMDlAKDNgDTAJlHegduL4ukcrEMploMhVKiOuReDgUj0dFWVBlMSmJyURcjkQSG+GNcGxZTUczW/L2XmZ7N5NKS9msks2KmUwsk45kUhuZ5HoyFZLVDUlel5MbaiaipGJqJi5n4nElvB5bWQotroSXlkNLS6Gl1cjaRiwUTkRikiAqippKpjLZzc3tne29vZ2D3d2Dvb39IGmCTOKD78CzQSCNAxTByGazPC4XJBBAqB+vU9MZZXd/03HJ6Vnn/OLk+LjDGCkW83t7e/v7BxAShPImHq8DFR/vZsQ7R/A1e/kIejD8vwoSRbCek+vaIFvodtvNZt22qWnqvKN5cIyM9Y0cnud1Op2zszMuWzAMA2PMK3uGD0GYWAgTRryq02j5zU611nQdn2BqWtjAvSXnaVClBhO963u1Rr3ebIByAVFiEGRQbFECKAJQedXndUVwJZ7n+b4PpUvwFsH3DdrQ9XYORN7AOFeAQwMybu7rDDf1CcKMn7bnsVV9vh75AIr6pbXcMRoNlTFRNM6c+8qJqFdTSbxZeyGKxn85L3x116DIHmn9CJvH8RMwiLw5lPK8DsaYBENqL2XBiiJKbU4U/vOUw4ajCH5B8jHcM6wPsOe+V7CNKbRReB6gM4lWsQBC3PK5ciFfKRV1rWKZBrFMZhpM10i5ZIF8Lp+7Kub+3d/7wz/4zp/8m+/92R9850++94M///EHH88ura2EYvMrG4CicELmKFKTm9GYBCiKREVZyaTS21y8wDkkyWnYMoAiSU4LyUwilYmrqWhCCoXi4Y1YPCoqUiqT2kont0QpGU1Ia+GNtfBSXI0qGTm1nUltZ8W0qmZVNS1KyYikrsnqippaFeXVaGIxFJ0LxxcS8pqcikipSCIZCotri6H5mZWpmdWZ2dXZqaXp6cXZhdWlteh6RIjHRCEhiaKsKGoqlcpk0luZzNbmZi+8xp0b4AoMuMs9JEgIgSguk8lkMhnYB3YGhQIH0kgUpdLyzm72GhTtg35voKUQ3A7G625GUTC1w1HEF3LtdttnZyeAIsdhr48i13Xb7TagyHVdjPFYKMKIMOxVnUbbb3Wr9Zbr+AQz08ImpghTwuVzXyqKXNd1XbcnHRyFouFc0deOonFUYd+i6KtCERu2XoSNOKNU2g4lUHPKCIFgGu7TCCjArrcxUYQwRr36QErAIBYAyw9YlgVfyusksjegCIpYwSui1MaEmoalVYxisVzIlwr5UqFQKuRL+VyxkCuVixVNM0wDWyYzdaqXcblgFo4qucNy7uCqV/Q7//r3//C73//O9//d7/3Rd//wu98HFG3ERFgXHFAkqn0VXHIznlBC4UQonIjGJFFKgXwOaATKb3CJYPuwVySpaSmZkZR0PCFHwolIKB4NxcWEkk5tpdJbMUldT4jLkdBCaHEtEQrJiYiqbCjKqiCui8KGEAuLG1FxJS4tCvLSemh6duH2xNR7D2Y+XFx9sB6bDwsrocTKamxpdnXqwcK9iYWJB8tTEwsP7k5NTC/OrsdCcUmIS2JUSAiSLCtJRU0lk5lkMqOqqaDUjWsNepq3TAbCcRxIgKLgDnxw6TY/WzBjlEwmU6mkmpS2ttOOS87OuxeXp91umxCUzx9x0QRE54KOEaAIwnRBx2gYRQMSA0IIpYRrFiBA1243z85Ojo877XbT8xzLMizLeB0UOY7TarVOT0/b7TaUqUIjWvghNvIQTDAimFDk+qzR9trH1Ubb8WqEOhYiBiYWHmqN85oo8n0fljIigSAkR1FP5z2EItJfg5UneILSbQ4hHnPjQOJ78ouH3fiyEcFFInoAuwZFI5Pq103KN+85DorGxMC3KMLYJogRRIeNYkYxY8RmBDQI/VVZwVvqUWRkFeDNy8G8EEUMlmPrL95mMYbBHeIb4fsO8wbpdxcj/ag16pctUkoZey6OCDaaKxbLlYoOIjqCianrWrlcKhQL+TxY/iiXP8oVcvlSoahXKpZuMkSZSbBm6UWtnCsVDwv5vauyhd/5/T/67r/78x++8953fvCjP/qTH/z4ozsPFpbXE9JaXFyNCesJMSTIgpIBHV0ytSWISY6iftuFcVEkyRnoo5pUMpKgJsJCdCMeCcVjUVGSU4Ka2hDlFUFYiGw8WJ6ZWJy9szB3a3buvanZn0zOvPtg6uO5mem1+aXownp8LhSfWVy5NzH13q3bb9269/bkwscroen1+PxafH45MjezOjmxMHF/8d7duXsf3P/ovTu37kxPLG2shBOxcCIeFRJxSRJkVVaSspKSlRRgKEiRoDcTKAnKQFoIckJXJNqBOtYXo0gVN7eStoPBKxoHRTCCyyPdjKIgS/p97EyeK2q1GoCiTqfl++6bQtHJyUmn06lWq4AicDtwXyM+iCJQRRPL8Ui95bW61WbH9euUOhamBqZvHkXQm24kirii4TqvKJjjCbZOCKJooPf2dSi6rl33zSgaP+PyLYp+wVA0II2zAyE40kcRJHTfFIoI5IYhEELpFRRZlmGaumE8X7WAE3FA60QIGVDQ8Z49hUKp13WbUIyRZVa0SrFYOMrnDsByR/tHh3u5o/1C/rBSLhiVEtaLuJKziodabre4v1XYzRb2sldQ9Nu/9wff+9FfvH/3/l988NG//eFbf/7ehx9Pza7FxfWEtBJNrMaFjYQsyGlBSsGiq6KUAhRBdRFIulPpbd5wgYsXRgTolIwip1NKJq1kk0JSCAvRjXg0nIjHpYScTKQy64oyG418vDDzow/f/e5f/Oj3/vTPfus73/uNP/rub33n+//iu3/y+z/84Q9v/eTj2duz6xMrkamFlbsPZt6/PfHjO1PvTi/dWQ7NbCQWQ+LySmxhZnXy7vydO7Mff/jgw5/ceffdux/emZmYW1tYi4U34tFQLBKOx6OCmBCkhCAnBFkUJVEUpf4QRVEQBFEU4YYkScCSYJ0QDAAV0GjgBg/Tcf1Cj1upVDIlbW4lKbO6x83zi+OTk65t00IhBy0bIFEEnR34qkjB1SiGM0bDFBlGEfxT8jXFAUXdbtv3XYRMy3r1AB3G2LbtZrN5cnLS7XZrtdo4KCKUIGIhYjgeqbfc9nG11fWqDcZchKmBqQnrQYWlhwAAIABJREFUJr9xFHmeF8zr9pp2ex44RuSaXNHIXj7BJtxBR4fvOQ6KuPaBOfZ1KAouwPqaU/w4KBqTKN+iCCObIEYRHTaGGcPMvhZFYPD1QW8aRRhj07Q009QQMihFjGFCLUxMhAzT1HSjomm9PtF9FGGuQuIR/iCKgomiUqmczxeLxXKv6zZGGFUMrVgsHOaOdo8Odw4Ptg/2tw72Ng/3t3OHu8X8oVY6ROUdVMqahYyWS5YPlNK+XNyTrqDoX/zvf/D9t348Mbt0e2r2z97+yZ+9/ZP3795fiQobgrwUjq3GxfWEkpDTCTEpSqlUeltWMlAPCy2CBDHJUaSoWVlJ3yhbSKtSJqNks8pmSkgJYRG8okhEiEmqmN1aV9SPFua/9+67v/PH/+af/vb/9g9/7df/zi//6n/7P/3qL/3q//oP/pff/se/87u//Z0//NN3f3hn7qOl8NRadGpp7d788p3FtXtr0ZlwYjGursZT62vi4tTaxK3p99+deOftj95+64O337tz6/bkxOTC7ML6ylokHIrFwvF4JCHEE2I8IcUTkpAQguxJJBKSKMmyDFgCSvG7ACdVVZOqqijKczj1i4cGZAuAN75nJp1Op5XNrSQmRrtTPz3rnJ2dOA4rlQoDsoUgioJrKQ04RtehKPA/TQhBhFiMEUoxR9HJSff4uFOr+fBb6XW8Itu2G40GoKher1NK4do4BkaiCFOEiGG7uNZ028d++9itNW3bw4SZmJqYWqDkvhlFmBIDI4OMhaJarTYSRb7vg2ME7YWCKOLS7YFioAFF3EDYbSSKgo/Cbb4GeQ9yz1HkBFDkDqPo1abXb1H0KiiybkARoxZlo8xGzEbMwdehiH8ze/7Km0URQoZhVgyjYlk6Zci2CWOIUMuydN0oV7RiuVwslyumaWFCuMibi+v4rBLs6WDoSKuYlbJRLFRyR4VCodRPF2FGNMvIVwq7hYNsfi+d20kd7iQPd5OHu8ncfrqU29IKW2ZeMnNxIxfTDiOVg3B5P1Ta27iCon/+u3/4pz/+6MHixsTc0l98+OEP3nn7/du3l8LhDUFeisRXE+q6mAkLqbiYFOS0pGQEKRWJy+GoGIlJoagYF5NKaktNbcnqppzckpRNQc4KclaQM6KSlZNbkropyFlByiTEtChlZDGjSJmUupVObstiOhQSQmFhIyJExaSQ2lxNSB9Pz/3xj97+5d/8l//1P/jH/+V//yv/2S/9k7/99//Zf/E//MZ/8z/+5t/9J7/xj37zt//l9/74vQcfLkVnY8qynFqVk8uSupjMrmS211JbK1J2IaTMzITvfrTw3juTb7310Vs/euftt378k3fee++Dj29PTE3NLSytrIVW18MboVgkmojGxFhcjCdEQRREWZIVRVYVNanKqiIriqzIkiKLsiTJkiiJoiSKsiRKkihLkiJLsiwrsppKJtOpZDqlqArwJqmoYKqiqrIiCoIoCLIkqYqSVNV0MplOK5tbKU0vtjv1s/Pu6elxreZXKiUQjQOKoLkD78fKvSKOpQFVN7q+TSr3SeBfHxounJ4eX16enV906w2PEBMhnf8U4r7ONae6MgghkBOq1WrHx8cnJyegXOC6gOA5gwOT3v85c0it6TbaXq3pVBs2sU0LG4ggwiimz+tJuXrNdp16s1FvNp43XIDlLSiB7nBQA+tVfWbbFkYWsjAhzLY93/OrPvTzRr1MFeHLfoNrgvsn4W4QVDUF+cTFCMFjQYwAC+gNy7uDLlTQXL/nkDmu01fcsoC61yYE+oJXCali7GHsWZZjWQ5C3qCNh4oXIsq62v/tpcAwztMFI403AAxU7MEt45BvXLPcFxqyXGR5yPKQ6SHLRZbTr1ENquYYhpb38NVDvb8EYWgeTDEhmCKLIYsr63hLUxr4Koxu1TgMJ6AOV3UHOyxA3M+2HUKI1e+hzIMT8PMLyuQrlUq5rJVLeqVsIcsm2LEsCkVOhmnpugn1Q/DFBa2EZRKtgiplq1K2SkWjkKsUCuVKRTMMA2HNIjmjsmscpIzNhJ4Oaan1Sna9uLmW31wvbIfLO1F9N1zJzmrZSW3zgb5139h+YO7ct3bvX0HRr/zW//Hdv7g1sbhxf3Htvbv3/vy9n7z/8a2FtZW1hLgYSazEUyvi5npcjQqqIKdEJZOQUtGEEo5JGxFhIyLEBFVJbanpLUndlNQt8TmKsoKcldQtvjEhZeJAI3kzmdxJpXYlObseFtfC4mpEjIopMbm1FpPvTS9+90fv/qNf/9f/+X/3y3/77/2T//jv/NP/6O/92n/y93/9P/2lf/5f/cNf+7u/8j//2r/6Vz/64J2lyLy6Gd3LyYcFaf8ofpiPHRUi+7mNzN5KJDk1G7390fK7b03/+dt333n/w4/ee//We+9/dOuju3fvTT6YnH0wOTs1PT87t7SwuLq8sr66trEe2tiIhMLRSDQeiyXicSGREIWEKCQkQZR74EmIAn9IkERBEkVZklVFVhU5qfRuKEpKTaY4imRFlRUxIYgJQRYlRZKTippS1VRa3txKVrRCu1M/Pz8+PT2u16vlchEKmDiKQErHacQrjYBGwyjiEd5hfpB+oAxjTAjyfff09Pjhw7Pzi26t7hJqWEizLON1UFSv109OTk5OTlqtlud54OzDoyNPhTEl1CaMMofWGn6j5dWarl+34RcYIrjXje1GFDmey1GEh1Hk2BZGJrIAG3yt1eco6qvaBlDEMQPn53sGV3wAhTc/lq8XPoCioI1Akef2UOT0UDSq9Z9DWZWQXi+Z3kQ5Bope2bf4UlE04JRct8+bQtGo1uPjocj0A+Yhyx2BIhzUv103Xoiia8d1KCL91b7/P/be+zuKO/3zPWdnbJJAgHMcezzGAUw2OYoMTjhgG9t4HHDEgAMZEWxyRlnqXF05du6q6qoO1VXVVdWthARCgPDs7vfu957dPXvPuX/B/eHTXbQCjO3xfOfuPbfPc+RWqZOQu179PM/7eT9DoajVbu0Anx6wR9UsWyyUSmVSSTUpq0lZ19RCaeTWVLNGVtEVRVUUtRxFhmFpqplJ6+lULpXUk7ImJTJSIp1KZjJKJqPKSTWSTlDZkF8nm3WsRsfOKdjpJH46QZxOUOeS1IU0dU6hjmv0Txr7Y4770Qr91Bo50hr+sR+Klr2+afN31cdqHOeaXEfOnttz+HD1kR8vNDQ0Q3CDx98Ikc0w64AIrx9HcAanAhjJ+VHK7UNbXJDD7ff6cZwKkEwIoAggpxQcggcwMohTIZwKITjng2kUC5BkqIgijHN50GYX0ujye2ASoYJOP3G6pmnbnsNr3v3sufnrnpqz7tEZax958ZVHZ7/21ILXJ1atn7nmtVUbNny987s6Vy0d9otpVtFDaY1Nq7ScwaU0HhYhiK1rQM6cch09ULPv4JlDp8+cPXPm3Jmz58+cPX/23AVw5dz5C+cv1Fysqaupra+ta6itr62pq61rqK9vbGhoamxsbmpxOhwup8vj9vi8EOyHUcTnh9xeD8AVABJAEUbgNpYIirRRBDhEYHg5ikicoEiSojCWI4ooutnb13et61JnKiUDsbhNoHIUAT9WW959OxQNmYIMQFEup7e3t/b29vTdvH79Rk/npdackc2qyX8ERaBXdP36dVCg+zUoMoooutJ+6XLbL0GRVciXo8gouWX/XRTZBTGAIjvXKW/YDEaR0d/q1C64gWFbGz9AnF1esvvnogh8YC+P/01QNGAVxZ3LZf94AvQ7oKiYIbWWTbD+q1BkDUbRgJFYewW4phWteoBfai5naZqhKFo6nU2lMklZGYCirGIoGT2TKbqd2igCz6hmjXRKAxySJTUhgiHWdCaTTiuinOZSPKqwTg2rMeDTOfhoFj6cQg/L2GEZ+zGFHVHwIxp50CD3m/S+AnegI3yoK3qoO3awH4rmrXvnva92Hjhdd6bR+dOZ8zsPHNx16MCpmppGD9TkRRp8eIufccEUhJA4yZFMiKCDKMF6IKzZ6WtxQTaKcCqAkQEEZ2GMAYHgDIKzGBkg6BBOBRGc9cEkTnAUFSSpIEWHMJx1e9Fml7/B4XFBGExyLoQ419Cy48CR9R9umVb12tNz1jwybdUjM9Y9MvOlpxe89uzil6csWzt/3Uvvf775RM0pnIMkJWS0yUZB1K2YaoalLB1KwEjI4SBqz3pOVV/cf+D0obPnL1ysqatvaGpobK5vaKqrb6qrb6yta6iprb9YU3f+Qs258xdr6mpr6mpr6+tA1DXU20camhqbWpqbHS0tTgf4ChDlhXwQ7EdxDGRIGIGTNEWzDE1SgEMEhuMohiEo4ocRP4whKI5iJE5QBEGQCM1gyZR4+UrnzZvX+vqud3dfKhXoIsBtYcCKCntrX/m69HKHugFluvKLUZLHlMCgtbcXent7bty4ev1GT1d3u2FmM4qsqtmcnhvwNhj8UIPfLaqqWpYFxNy9vb1DomjwRc8ZgDSGlevsart8tbPrSntHVwGgSDOAOfcQBTozb4FeEeCKmbd+CYpABgOOg7vYx20pdrn/qY2iAWZx4MXYSZV93/JkCFTehkTRALVCa0kxUY6iQZeCabUbZnvOaMsZbZpeGDLuAJhfKKv7D0PRgLWtt3udWv+ltL9rDP1veCu0QikZaiuhaBCH/kUoAou9bRneYLcF2x/BRpG9CBxI4GQ5JUsZKaFICTWrWJpqKZmcktHTKTWVUuyxIVUFHyLNXM5UMnpSzsqSKiXUhKgIfFLgZSmRTKWS6YyQSjEKD2tci4mfLyBH88hBC9uv43s1fI+G78lh+0x8n4ntzOM/tBLfdzA7uoM7r4Z39UZ39UPRiys3vP7xth0/nTtR1/LT2fM7Dh7YcaD62PnzjR6oGUKbfHgLzHoxFsEZjOQIOggSIwghHW6/0wP7YKKUFXE4FUAJFiVYBGcQnEEJFhwE90IJ1o9SOFhfVDLz9vpxpxducHpcPsRPMG6UqHW49x89/d5n385d89Yzc9Y8NnX5ozPWPDR95eOzVj8xe/nEhStnrVj75qZNB04c9lPeRCZstKdzbUktL2QtXshyAQnHo1ATXnei+fjec/uqTx06ffbsxZq6pmaHy+31eCGPF/L6/G6Pz+FyNzU7Ghqb6+ob6xrq7QA0ulhbc6Hm4oWafpQC10H+1NDU6HA5vZDP54cQDMVJgmJohmXvjCICwymCwHGYolE5KXRf6ei72Xvz5o3Ll7sVJQ0sHoD9jy1esH3B7e4RUHWXz7oOmR4NGDACKNI0TdfVtrYiim70Xb18pdO01HRGAubc5e+E2z1UP6KUvH+6urquX79+/fr1IQt0gx9Kzxk5w9INHaDoSu+l7p6Ojq6CmdfvjCLDMjsudQLZwq9CUb61AHxUBx+3bXiGRJExyGDb1jLYioNyDTf4djCKyut4INqGQtGgrCg/WLZwu313/xtlRXe4jf1o5ZsAfxt1fnOypWutpS4RiPxQKPq7HPqnoMheDAHKbsAjboD5adHMMavZNFJVHUwFSVJSSmQSYiYhZpWMqWZB8U1LyoospWU5lUymgeGpjaJMWpMTSkJUEqIi8Gk+LsVjCVGQZFlOZ4RsmtMExAo0dRBnurAfL2H7Oogdrfh3BWJbAd/ahm9vx7/twLZ14Nsukd9cprZe5bZeC26/FtjSD0VTlr657v2vtx08fazOcaymft/RYzsOHjhy9myTB3LAeJOPcCCcjwjABOPHaQijQPhQ0gWhTh8CoSTOBHE2iFEBgg4SVAAjOQAkjOQIOkTQQYzkigdx1t4ZQdFBggz4EdLjx5tcPqcXgQjag5NNXv/hU+c3ffndgjUbJsxZ+eiUJY9OX/HAlKUPTV368NSFT8+pmr505eo33vxm1/cXmy8SQSSWDIYSDB3FyAgCMS4n0VQP1f5U8+PO47t3Ht9z6NSPJ8+culBzsdnR4oV8dpsHNH68kM/t9bg8bofL6XA5Qd7T7GhpamluaGqsb2yob2wABLpYWwOuXKi5eP7ihQs1F0E1r6ml2el2QbAfI3CKoWmGoUmKJigSJ3AUA6U5GPLDkP9WjY7AMcxPUkhpT8S1n3++0dNzWdOy9vo+2/YbAMneEhuPx4F79wCb1MGeb3dAkaapbW2F69d7+/p6+272Xu3tzhf0fwRFQBLa0dFx7dq1Gzdu9Pb2/nIUaTk9Z+oARZevdnZ2t9oo0nOmnvs7KLJ58xtQlNXUchRZ/bdC2Cga4JgAjgx2RB2s4f5tKDL7T7z/fw9F5a8frIgd8sVrg5bS/gtQVIIQiDIC2YnIvwBFwAuufImqjSKbT7b82m78gG/tqSDgu9MfRaqUSEuJlCQlZTlVjiJdNzJpTUpkRCEjChmBT8djiVhUFARJkqRMmtczAYOHC4GGS+TJy/iBHmJnD/1tN7PlEv3lJeqLbuqrHnLLVXLbVWpbL/3NDeabm9yWv4W2/hz4qh+KXqh6s2rDZ5/vOXqs3nW6yXngxKkdBw/8eOpUg8vrQskWP+lEOYgIIhSH0AGYYiGC9uGUByVcMOb0Yz6cQpkAxgZxJkixIYIJEkwQpwM4xeF0gGSCOB1ASRYhGBinEZzGCIYgi4kRQXIowXhgvMnla/FAbj/mxcgWCD5+vvazbbtWrn9/4rxVj09d/MiUxfe/sOChaYvvmzj3sSnznp29aN6qdRv++tedh/eeaThd46w51XD6p/NHD5/9sfrkgV1H926t/u7THV9+uP3TT3d8+f2BnUdPHLtYW9PsaPH4vDaH/CgCo4gfgSHY7/NDRZFC6aAfgX1+yOPzAko1O1oam5sApQCiGpoaG5qKuVSzo8Xnh+xeEUiJQD6Ewgjih/0+yO+DbiVGOIaiEE74E1K8+3LHzZ+v37x5/cqVbl1XwSYkm0a2OziweCgfgC23RlVVdQCQbGyUn/kBqFTVtqHr6evr7fu5t+dqV76gK9mkpmVzuVubJsBdBuCj/E1iXwEePwBFfX19165d6+joyOVyQMw9WGtefD16TtWKu+LaOvJXei9d6b106XJxZRFw5s4ZtzBgh5m3BmRFNq7AFYAcW18HtqUAtNg791RdU9Ts4J2t5eII0P7RjZyiZtNKJqupthOdbcwKHnaA2wKgVzmEAKuAbsIWcBfaWu0LQJFNI7Of9t0CFt32Xlc9VwALjfrHby9Y/apz9D8eNu1sQ9Xb3Qz89HbLA3/5b9e/+lew97WDle2qZg1xRC/oWqG0WCiv3drjYPdmjCHL2IOAYuX0fFk61Q9jxqD+q9FPpFD8JFcq1eZtZ1LbituGE+CNUbZ3FYwBAaiAbwGHRFES+KTApxKikkrqWcUAujhZyoiinJAkWU4BGmmapus5TculktmEkObjKT6eiseSsagYjQh8XEwkEplUXM9wloC0BRu76RPXqAN97K7rgW97g1uuBr/q4b68ynzZS37TS397jf72OrOtj916k9vyt8DXP3Nf9kfR8nfnrf/4g20HDl90nmryHDh55ocDB6qPHr3Y7HAiRIufdMCMF2dhmsO4EMoGIZLx4pQHI50w5oQxD0bCNIeyQYwNEkyAYAIEw+F0MQgmgNMcSjIIQSMEBeMURtAEyQIaESSL05wXxprc3ma3r8Xrd2OEw4+cqWv8fu/hNzd9PmvZKxPmLnts+uKHpi56ZMbSB1+Y++CkWX+ePv/FpWvWvvn2xs0fffbtl5u//WrjZx++9uE7L72/4ZUP3lm38c0Vb72y4q1XVr798isfvvXJls+rD1Wfv3ihoamxxekA1AFqN4IiCYokKAInCSCTGxB28uTzQ6AQ5/NDLo/b6XaBrwBOLo8bgv2gXYQTOEWQBIaDuhzIh2wUFROjEorERKyru/3mz9f6+m6hCLAHgKfcBw/YDgFRw+1QZI8Z2U0jvf+ih5Ijr1YoWFeuXL7R19t3s/dKz6V8Qc+qyfLteUaxlDcwDTL6T2WDgyAr6uzstLOiS5cugeM2z4z+b1zANSWrgc9whTbzWt+Va31Xuq60t7ZbOVMrosi0Bjtzg6yos+uS3SuyB4/KUdTa3gYAA0oUIPvpuNTZcanTzorKl4WDAOhSdQ0cBMu+kumUKCVSmXSu5LetF1UX/QyBylFU/pg2sWzB9x1QVF6muwV+I2+vGAfx+6LoPzJ+4eLz292sPI37tSgqZZYDUGSqmll+RNNNVTPtZKgUlpErGEa5TOB3RlH5wxmGYW8zASjK5/NDosh2hyt1d4oqO3siFbhog5SoyCEhwcclPp4UhUxSVkvVuayUSPPxBLDAFIREMpnOZrOapquqnkpmBT4VjyUHoyiVjGvpgJVA2yPNl5mT19lDfYHdV7ltV4Pf9IS+6Qls7WG39tDfXWV29tA7r1LfX6W29zLbrrNbrrP9s6JJK96b9fJHb36xe8+phuMN7sPnLvxw4OCeH386U9fQ7EOaIbzFT7kQyovTMM3CNOcjaA9GejDSheBOGPOghJ9kESaAMAGUZDCKtgOnGRAYRaMkhRAkQpAYQQHzN5JiCJLGKcaLoM0eT5Pb3ez1ujHUAcMXG5sP/HTiw8++qXr5ralLVv9lbtVjM5Y8On3xQ5PnPfTC7D9NnTtpztIFq15e+carL218fcWbr8xeUTVp4fzn5s+dMGf207NffHrWzGdmz5g4f+aCtcve+et7u/buOnPudG19TUNTvcfnRjAYIzC89EIohqQYEiPwAQGkcWCoyNZzozgGciY7owJhC+oIkqBJCqjmAIQgrw/y+mwUYQhKYBiKQhgO8ULkUldb381esNsboAjspwgEAizLlnkF0cB0NRwOx+NxgCK7UTRgx2t5YgRIYPMJoCiXGxJFqWw2o5WK0EO/yUoUGTzMZJomQJEtosuVNqXeDkWmmdd0Qzd0LafmW82r17t7rnV1XWkvtJlgkaum57SSM/evQpFVyINCHIAEuBdAha13KPc5LVcT2I8GcKLqmpxKxgU+xselpAx2Q/xCFJVLuu2sqHwS9tegyBoQYINGWZj/csb8x6ConEa//En1kkC8hCILlH/tf8BiNbh0RNVMTTU1tbywZnOoX2Ht90LR4A954Hh5VgRGfAB7QC3OToBAIS6b1YCiAaAIWGiDjdBAwy3LqURC5nkRoEjg07KkZtJ6Jq0n5WxCTMVjYjwu8LwYjwuSlFQURVW1bFZLJbMCn7RRFI0UUSSKopyKZ9NBQ8Jao81d7Omr7I9XuT2d9LYOZms7u72D/f4SvbOL2ttFHWgn97fhuzuIHV3MDz2BHT3cd/1Q9Nyyd2es+/C1zTt3nqg73uj+qaZu5+Efdx06fOJCTaMHbvHjDphywKQLJSGKgWkOohgvQXsJ2o0RDhhzIriXoP0056cYP04iBIEQJEpSGEXjNI3TRSbZNEJx0kYRSTE4zUAY3uLzNrlcjW6XG0NcKFLncPx04vTn33y3bsP7c9esf2Hp6qfnLX985pJHpi18fNrCP02d9/S0+VPnLlu8du3y9a/MW7tq0qIFf5kz54mZsx6dOuORKdMenzr1T5NfeHLq5BlLFr72zpvbv99+4tTxCzXn6xpq3V6XH4Fg1A+jfgSDURwBTCpOBd0mQP5E0hRBkQNARdIUimOATAiGEiQBsiKAIp/H6wMyCR8EQ/5SjQ5FUAhBvbF4qL0jf/1GD9jXkMtp8Xi8fPkesHgAY7NgG0UoFIrFYvZiPbBMz74MWGhkf7Un3ewKXj5vXL7cfePG1b6fb6FIUdL2QNztLmb/1Xz2G880zY6Ojt7eXoCirq4uo9iXumUiUpYP6bqm5QwT7HbMakq+1ei60t51pf3y1c7Wdks3NIAi3Ri4GhXwwy7QgV2uNqVAlmMV8va0ab61APo6gFVg17gt0QbHy423y6dcVV1LyFIgFATayGg8lskq4GUMRlG5H125M/eAEdeBCrrfiiL71Fl2Dv0n0uIXxj/1wQfnRr/w6crppedASjTwH7D8n7RII9XQVBOgyDQKltlqmPn+HPqFdiTFXpGuWbpm6Zrd1/k7WZGNIl3XS4U7ozwrst3h7CXfiqKCGh04CEx6ksl0MplOpTLJZNpGUTyWiMfkeCyVEJV0Ssuk9VRSlaUMH0/wvMDzYizGJxJgFUA2k8nKUkbgk7GoHI8lY1E5GhEiYT4eE0RRlJPxTCqsS0Q+6mxjz3WxR7q46lZmh0nv0KgdWXyXiuxV4QMKdCjtO5D27lPhvRa1rzN48FJwfz8UPb30ncmrN730yQ/fH6890eQ5Vt+49+ixXYcOHzlztt7pc0BEM4Q3+VAHgntJ2s9wEM1CDAcxnIegHAjmQDA3TvooBiJpP0GhJImSFAiAH4yiCYYlGBanGZSkULw0XUMxJMUQDAsThBOCGpzOOofTicAeHGv2eE+du7h9x563Nn26/I2Nc9a9PnnZuqfmLX9qbtWEuSuenrnkqSkLnpu+cMaiJXNWLX9x5fKJi5c8s2Dxn2cveGzGnEemvvj4lJmPT5n65JQpUxfMW/XKuo8+/WjPvt0nTh23UYTiSAlFMEZiJD0EfsrTo3IggfSIAHYMJEExNJh+9SPF6hvoEsGQH+RDkNcHaARQhMIIjqIoCiGoF+yJuHb9ys8/3wDb83ieB5uQgLtduR8rcGIFUm9bRAfwk06nbU+gcoc6O2ECR+zESNNUyzIud3ddv97Td7O352pXoTWnamlVVQa0mob8xGe/Z+zr4MZgT0Rvb+/Vq1e7u7sNsImuRMTyZhUoKabTSkZRdUPPZFNWwei51nWlt/Py1c62jnxxdsLMm/nCgEYRQE57ZwfIisplC7qRA20hM2+1d3aAtlBbR3u5dVA5imx0lRfTgDpO1bVMVhESIsOxHp+3xelwez0Mx4LEyE6/ylFUbtBQ7stwOxvvfxBFQ+VJvxuKQAvn18ZvRtHtHm3wzX6DfsG+S1mT6RaK7H89w8wPZLxmge12xfVCtyZ47IsOFqEObvYMQBFIsDQVXDFKgz5mOXLK/+jl39o92tKsqw4OAAAgAElEQVQbsKhHAA9S7lIKPp0CRYOuG4qiFhUKCVmSkgBINopiURFwReDTSTmbSeuZtJZKZgVBEgQxHhei0bggJFKpZCaTSacVWcrwcdlGUSQsRMJ8LCYIgpCQeDkVzsqMEfcWAjXt3In2wGGTrVaofSK6J+rbE3btj7QcDDUfCjcfijgOJryHMtiPBnvUDPQfcf3LkneeW/besve+2XLo3LFGz6kmR/WJUzsPHj54/GRNs7vJg9a54DoX1AQhHoLyUYyPYiCa9TOcl6QdCNYCoy6M8JI0RDIoVSzQ2TRCSQqnGZLlSJYjGBal+qGIolmCYRGSdMNwg9NZ29LiRGAfSbgg//mahh37Dmz89ItVG96f9/Ibk5etfW7pmolL106tenXSgjUTpi95ZtrC52bPnV61eNbqldNXrJm8bM2EBUufnL3wTzPmPj519pPTZvx5ypTnZ86cv3Tx62+9+vWWL348crCppQHGIIyACQrFCBjF/Sjux0mEpAdW58oJNOBIOYpAyc5WOgBXVdAiKi/NgdzoVo0ORRDUByOeYIix8vq161d+/ltfOYqA7Xf57gl7OUU0GuV5HqCofMfrAL/UcnEd8PnIZDJlJMiaZq67hKIrPV2F1pyuZ4Bv/N8dUTJKlYRcqXWUVbJqVgVTrlevXgUoMg1T1zRd1209RbZUSQQ5nCQnk6lMSklHYmE5LV663Hbpcltbp2XmdVXPZjVV0w3dKA4A2dvEs5qaySqg9QLO7IBAgBAALUDX0Nl1qbPrUselTjv7MfNW+6XOzq5LA8QOZmnnkFXI54wceAopKXPBgM8PXaytOXv+XF1DPYyivCiommqz7XYosmnUbyrWMq3CreVG/z+KfjOKfhWNBqNI04sosiEEYkDGaa+/K8ZAqx7990VReWJk08hGUVlFoZgDARoBtYK9QyidVkCNTtNymUwWgEcUJeBeCmhUhiIpFpXLUKQnZYXnE4BD4VA0FuNLi2kUKZEGKIpF5WhEioT5cCgei/KCIAgyn0hHFJnR434rUJ8PnMkHjmXpQwl8f8C3j3Tsw+sPEHWHycYjdNPRgONoxHtURI/J5PEMc6x/ga7qw2eXvDf/9S8+3nH00MWWs82ugydP/lC9f/9PR881NDe4/bVO/8Vmb4MbciK4l2B8JOsnWZjiIIJx+jGHD/EghA+jYZwhGQ6nGIykMZLGSAojKJQgcYomGZZiOYJmMYrGcLI8K6JYDidptx9ucDhqm5rcMAyThNeP1NY376k+vOnzL9e98978l16bsmz11BXrpixfO33ZS9MWr3n+xaXPTJ337Iw5UxcumrVqzYtrX56yau1Ti5Y8OX/RU/MWPTFz7p+mznhyytQnX3hh8oszVq5d8fGnHxw9Wg1BjVwA5oIoRsMQCUGYD8EgkvBTJEwQGE7gdgDYgMApEiMJjCQwksRIEiVwjCBwiiRIEiMIGEVhFIUR1I8gMILAMAJDkN/ng7xeyOv1+3wwBPm8Xp/X44d8iN+PwjCKwAjig2FvMMhYlnbt2uWbN69du3bZMFU+Hg2FAsFAgGVZjmWDgQDY4hcKBiPhcBT4dvOClJBkSZYlWZZK/5GAOZAkyzIwYgA9I0XJKkoWCL/LZo9Uw9C7uy/duHG172Zvz9XutnZLz2VUVbHbSwP0DreaT7mcpmsg9FxRGQGwZ1pW9+Xuq71Xr/Rc6e7utvL5jJLJKBlN11RNzarZdCaTTCVTYM+FokiSnEpnJFnyeD04gah6ptBq6oaazshCQkhICSWrKlkNiAtAmqKoWVXX0koGyAqApgBo24DWANwGdHRA7qLl9GQ6JSXltJJRNc0wDcM0NV1TskoynUqmUmklA9prqqapmprMpMWkHBP4YCQMocjFurrDR49UHzp47NRJp9cTikVSSkYF2nGjhKLWQr6QNy3LBM1lcKS1NZ9vM63WovDXtAzTsgp5K1/IFwqF1tZCW2uhiKG21tb2QqEtn28FYU8p2h3yYj3HMG9FzrDdzsCn4N+xXTQABlpJzPavRpGVVS1Vy6taXvu7oRd0vaDrBfCtrhf0XGsxboOiWzQCquji1rsiinL98qFfgaKcYaq6qWqWqpuaZmra0CgyyirYdv/VRpGu62AcA6Q7QIkArH3sHUJg2hAgykaRKEqiIImiLEkpWVJkKSMKyXgsEY2I0UgiFpX4eDIpZ9KpbCqVTSSS8bgQi/GRcDwUjEUivJRIplNKKqUkxLR9r2hEtFHE86KY4KVkJJMMqDyuhlxZtkFhLsrk2Qh6gvYeh1uO+xpOwE2nMecZ0nOW9Z8PIOdD2PkwcZ6nL/ZX0C39/PlFH85e9+nGr6v3nqw53dhy+PTJH/bv3Xf44Jna+ga3v8GF1Lb46hw+B4RDOItQQZQKolQQxli3F3O5ER9EwgiDYDRFcwRJEwSFA0kAQZdTp9gcIigUnOkpBsNJmmZJivFCcFOLs76xyQP5UZz0w1hLi/fQTyc2f7P99U0fVq1/Y9bqtdNWrJq8dNmURUunLVw2ZfbiZyfPenbqnMlzF89YvubFtS9PXr326aqqJxcvfGrJoifnzX142tQnp017cvLkpydPnr1w7jsb1584tgtDLoSCjlDUh3FeL+nx4B4UhxjCHyAgksDKl3/jJEHSFElTuB0MhdIUQpVlewSFExSGkxhGoAgOwygEwRDkhyEI8nmKAXlgvw/yefyQB4F9KAIhCITAEAr7/RAU4GjL1K71dvfduNx7tdM0lHgsGAzQAY7hGCbAckEuEARfuUA4GIqEwvFoTIjzkpiQE5KckBKiKAhxQYgKQlwUeUkSAYqy2Wzpk5GayYB+ZrbMKls3zVz35Utgruja9SuXutr0nJJOJ8F7A7wZ1P4XcFAzdDtBAaHqGiCBbuQ6uy5d7rkCcpF8a0FOp+RUUtW1ZDoFECIkRFFKJJKyKCVisWgikQiFQtXV1ceOHWUYOpNOZ7OKKAokSTI0k0qlNE0DGQ9ATiarAN4k06lkOpWQpUgsGhd4ISGCRwZfwZNmNTWVSQPxm5AQk6kkqGSC7ezA4g9UO9OlwmYqnRKSUlQU2EiI4Bi3Hzp+9vR3u3Z+tX3rjn17apoaqADLJyVFV8E8CVhGDvKYfD4PTitAoFDItxWsDtNoN3Kt4PO1ZbTm862FfFtra3traxu4Y6HQ1lrobC10FvIdeasdhGW2WWZb2Xmw30fjYm2ov0BfVTVVM/7BNsyduzK/74P/BhSpauHvhlaKMsu4wVEAnw9ss5wB9jnF6L/srszU4M4ihYFCBj1nZnOWkstnc5aas4DhfJGCQ92x/A8NUAT+yoaRA3NFICsCKFJVHWjkQPEN7BCyESXLKSCWSwgpKZGREpmEmObjyWgkEQ6J4ZAYCQvxmCRJ6WQyJcuyIAjxOB+N8tGwEAmL0UgiIaZTyWwqmU2IqVi0SKBImAe9okhYiMcSCVFMybG0FEkLgWQYF2gfTzrjuDMAN9NwE+Jr9HsaSNRF4U0s3RxgXRztYKgWhmrhqP7O3BOXbH52/qZZaz55+4u9e45dOFXffOTc2V0H9+89dPDUxdp6l6/RjdY5oHon5IBwH86iZSjy+QiPB4MgEoZpFKNJigW6OIKk7TP1nVFE0SxJMT4IbnG4GptaPF4IQXEEwT0e5NjJc199v+Otjz6pWv/6zFWrJi1Z+sKipdMWV81cvHzG3EWTps6eMOnF52YsmLZoxbSVa19YvfqZ5Sv+XLXkqaWLnlw077FZM56YOf2JKVOfmDjxhRmTX39z9fFj39PERT7uigl+Kuzz0z4v7oNxiMYhjvAPRhFIibBSoDSJUEOgCMUIFMURBAMo8vkgvw+MJLl9Xrcf8vohL+TzwH4fivgxFAaBwojfBzE0oWuZniudfX2Xr127ZFm3UMTSDMewAZYDMQBFYD2iJCZEgY/HI7FYKBaL8HxMkkQgZ1BVFRSR02kllVRSqYxtFKTretnKot6+m1dtFKVSMsic7D5TebOnqD4wDbvhn9VURc1msoqdlBTaWrsudwOJGmBPKpNOyJKQEIEULcbHQQTDIS4Y4DiusbFx48aNH/71r2fOnEEQRBCEYDBYX1/f0NCAIIgsy+COaSUDymJpJSMl5Wg8BtQEBEVywQAb4LhgIBKLRuOxGB/nRSGtZBQ1m0yn5FRSSIhxgU/Ikl3MtFEUi8VEscjvVCqVTKcEWYonxEA0QrKMG/KdPHfm+907v962dcee3RfqanGa4mVJzRVr94NRVFZayVtmm2W2W2a7zZW81Voo9KvIFQqthUJ7odCez98hKzIHn/jKFZKapv0zUFQOiX8eh/6FKCofzfmPQVH2V6IoVyZYLX1MLGZFoEYHtAn24GoymQYHAa4kKQnEcgIvJ8Q0cFjg46lIOBEKCqGgEA7xsaiYSKRkOSnLEkBRJBKPhPlIWIxGRFFIJWXFRlE4FA8FY+FQ3L4Si4miKMpyLClFkkJQDJEx2h8hPGHMzSJOFvOQuIcm/KEgGYsTcR6PxfFgEKYZD0m6CMI9EEXPLfxo1prPNny+d/exi6cbnSdqLuz58eCegweOn79Q6/A0ebAGF9Lg8jv8mBelEZJDqQBKBWCM8cOUDyIgiIBhykaRTaMBtbgBKCJIGsUIcNAHwQ6nG3jzQDCCIATkw86er/t29/63P/506fr105cvf27RokmLlsyoWj532erZi6qmzpz3zORZz01fMGXBsqnLVk9etfr5lav/srzqz1WLnlgy//H5sx99cfrDUyY/9MzTE6Y8/eaGVRfO7xZiLVoWS6tUiEfRAOrDIT/mIzGYwRGw8MG+3OoMlQKhCIQiB6AIw0kbRX4/AlAEeb2AQyAgn8cPeQGKcAwBgSII5PWRBJpVkle622/evHL9elc+n+XjoWCA5liaoWiWZkBwDGujKBaJ8rG4yAtgX6/AxyORYDjMhcPBWCySSAigOqdpGqgpJ5MZKZECZ9p0Ol2Ooq5LndevX73RNxBFQHE3AEW3aJTTQdULjIhmskpayYAcJZlO6UYOjIXmTCMu8KKUEKVEKBLmRYEXBRhFWpwOPwKTNAXBfqfLdf78+a1bt86dM3dpVdXmzZv37dvX0txy8eLFvXv37t+/v7q62uP1yKlkQpYAisCIT0KWwtEIw7HAiJZmGS4YCEXCAHLReCwSi8qpJKBgQpZifDwSi4pSwhZ0ZDIZsCTXXpgLGmzprCKnU4lUMirwXDjkx9CahvojJ45XHz700/FjjS3NFMuKSVnLlXwiLQss3AOX/qcV0zRa81ZHId+Zt9pNozWnW/k8KMcVUWRZVj5v5fP5fP5Wo2jIXtHtzndlNNJV7XcGBkCCkjUySu6fSiPwLOVxGxTl/25opdC1Qk5vvU0UyuwSbh9DOJ8OgaLBl4F/KcNSjXzWKKIoq5uqVnQSGXCvX4IiUHkr/Q+rFm22UxnQBJKkJEiYAK4SCTkeF+KxBB+XAIqkRIaPp8IhMRjgA1w8GIhFwrwoyLKctLOiSATARohGRIFPlqMoFIwFA9FQMBYKxgJcJBiIRaOCKIhSIi4lYhIf4kNUmIZDuDeIe1jUwxJ+moJZlojHQ3IqIqfCCSkQiVA0A5OUjyT9Awp0X01aunneS1+988X+vcdrzzs8Zxvr9x89vKt6/5HTZy42u5p9WLMXbfJCDhj1YARMMAjJoiQLYzSCUTBCQH7cDxMISuEEQ1I00CMA5NwBRThBwQgGfuqHUafL09zidDjdHh+EoIQfwi/UNu2sPvzu5s+WvPbatGXLJi1ZPHnpkpnLls9bsXLO0qpps+Y/O2XOc9PmT5q9ZNKiZZOWrZi4atUzK1c8vXzpX5Yv+fPShY/MmXn/tMn3PvOnv0x54sNPXvV6j2pZf3srk28NCSmaChN+AoEQP44gNIbjGI6VXeztD3dGEY6TSCkl8vsRn8/v9fp8Ho/H7bQD0KgcRQSOojDi83gJHFEy8uXu9ps3r9y40d3aqgk8QBFFkSRNUjRJ0yTNUEyA5UKBoI0iIS6A4GPRUJgLBOhAgA2HgzwfTyaTpblXHWToCTEJlkvYCRNY59rZ0d577cr1Gz291y7bBTpb/F0OIXtuKZvNKuqtyGSVTFYBZ3xQFgOpUlzgA6EgxdCgXAZkh7X1dTt27fxk86dff7Plh507vtry9ebPNr/55pvz5s176OGHnn3u2VmzZi1fvvyDDz549913N27cuGnTpg0bNuzdu5cNcAlZAuSTU0mQ5URi0WA4xHAsyIqC4VAkFuVFAcAvIUugqwReJ7hLMpVSs1l78ldRFIBnQOiiJYRhqLqW1tREKhkVhUAkDONYi9tV29jQ6GiBcSwUi6Y11bSKn2fz+Xy54sA++5imaRimZbblrfZCvqOQ77DMVsOwCoU2gKJCoTWfz1tWaeO0ZebzVj5vgrAsAyw5LG9I3AFFoLv3u6NILaFIyRrq/xtQ9AtCU4tRZhk3OG459wBdNejBDIzSZGsxSs46A8mj6/0CaD/LwiiiqABQpGhGVtWLw0xll7LHu4Uiey7QrpBnsxowkQM0sieHJCkpCAlRlIB4AQRAUTQixKKSwCcTYlpKKAKfDgUFjo2xTIxlwsFAjI8X19CIohiLxUOhSDAQDYeEaCTBx2UpkU7KipRIAxQFuEiAi3BsmKGDLBMOh3iBL9pkCkI0FmaDDBag/AEKYQg/Q6IEgVE0EYmGEjIvpeKCFA1FAzRLEjRGMkR/D7qqbyZXfTH/5S3vfF6993jdRZfvYovjwLGju/bvO3zy1IUmp8OHtfiQJq/f4Uc9COHHaYAiFGcxnEUQ0gdhkB8voYihaPaXowjDSRtFDqe7ucXpcntRlEJgsr7Jte+nYx988VXV+tenr1g+ZXnVlKVLpi1dOquq6sWFiybPmPPkhCmPT5jy1KSZf5kxd8K8RROWLpmwvOovVUueWr74qaqFD8yaPnbKc5XPPPLcrCe37Xw/FK7rbCV7uoPd3fGkynFx0k8gEIJiCE5hJI5iA1AEAi6Fn8BgkhicFSFl1TmvF/J6vT6Px+Nxul0Ot8vh9bi8HhcAkl2jwzEE8cM+j5ckMDWb6rnS+fPPPTdvXmlt1UQhHAoyDF1avkcSFEkwNMmxTDDAhUPBWDTCx2MCHxf4eDwWjUZCoTDLBWiOYwIBNhqNgJEjRVFAhl6GopQ9iqSq2VxO6+ho7+3thyKQFYFzNEiJgNoNtFjAWTujZACBgBZATiVBEQxUwBQ1G45GGpubjp04fuL0qcbmpoamxp+OHd25e9frb705f9HCydOmTJ46Zdr06S9MmTxt+rQJEyY8+tijoytHP/roo4899tiTTz45YcKEiRMnVlVVLVy4cM7cOe9/8P7J06cQDAWJEWgXSUkZzJxG47FwNGK3iOzXY0vsgFANOPdoup63rNbWVrCw1bIs+32ey+VM0ywUCq2traZl6qaRySpyKimnU3xCDEXCFMswHBvl43IqqZtGvlAAvAEbYO3EyK7OFQqFfL7QWugsWB2W2WZZrWDmqLXkxF0oWPm8aZmGaeVMSzct3crn8gUQhpXPWfmcaemGqRqmapj2hOPArngZkHK/I4qy5aHns3o+O+CgZmV/VxT9ogLd742iotxDywG30N+AIj2XG9A6BbMB/cLMa2ZBNX8jimwvFXAcSLRBAgQgBFIiG0VghAiU7AQhEY3GoxEhFhUBimSpiCKWiTJ0lKZCHBuORYVEQgJZUTQaCwYjAS4SCvI2ilLJLEARgBDgEEVyDB0MBeM8L0sy8BMSo9FggCNZGmdpnCIQksRxnCBIOhiK8FJCSEpxSeAiIZyhUYrEaHoAirZNrvp6/stbN3xWvftobY0brnN6Dp04vqt63+ETJy40OZwQ4fRjjR6oBUI8COHHSigiGJxgEdRGUZE6NMP9QhSBhT8UzSIo7vb47BodilEYyjQ7fAePn/poy9YVb214cdWqqcuXTV26ZMrChVMXzJ82d84L02Y+9ezUPz879ekXZjw7a97kpctmrF0zed3qZ1cte27tsufWLHt04ZzxMyeNn/TYzKpJP57cktWgG72hn2/Erl9PZHPBoED5CdjrRxCYIDAawwgwT2oX6EAgBH5nFIECnY0ij8fjcbncLofL2eJytti5kdfj8kPeASiiSExT01d7Lv38c09f3+W2Nl0UIsEAzdAkRRAUQZAERpE4TREcSwUDbDgUiEVD8ViEj0f5eCQei0QjoVCY4wI0y9Icx0Qi4TKz1KIbvCgmEwk5lUqX6bzTqqq0tRV6rl6+0ddz7fqVru72nJFNJiUAnnK71UwmA/orsizLkpRKp9NZJZlOgWaMlJRjfDwcjYDWGs3QtfV1W7Z+s/6N9S+/+vLLr77y8quvrFy9av7CBQ899ug999937wP3j7t3/Ph773ngoQcffOjBe+6559577x09evT9999/7733PvjAA/fdf//jjz8+e/bs559/fuLEiVXLqt56e8O+6v0wiiRkqTwPA6lYQpbK1RO2yg647IAZWNu91DTN1tbWjo4OgKJcmSQdlNra2tqAAhs8lFomzEtl0lk1q+pazjLyhTygAsiKbBTZHAJ5T2trRyHfbpltpd3jhdbW1ra21ra2PECRaebsBdRWXi+h6NZBw1RNSzUt/T8YRYpmZTRL0S1Fz2dzeTVXUHQroxVD0Szld0XRYDIVuVJS3JXxqfx3HOL3HQpFto2pjaJbKZGNovIj/yCKBk7CmdbvgiKQuBdLHQkZ6LPLUcTzoiAkwMFyFEXCfDQi8nHZzoqCAZ6hIwwdYegQy4SjER6gSBSFWCweCIQ5NhwK8JGwGI8lBqOIZUI0FaBIjqYCwUCU52VJziSktCAmItEIy9IkjVMUgRMYQZIYThIkGwjH4lJSSKZiksRFojgTgAkGJvqj6IXF2yYt/nLu2i2vfbh7e/WZC064yec/cub0noPVh0+cOFvf5PTjLgSvd3ka3F43gvlxCiEZnOYwisUJBkEIH4T6IAxGCAwoz2iWolnQKwJNo6Juu+y43UYiSJphAzTDAeVCi8Pl9fkxnCbwQIsTPnzi3Cfbvl39zjuz1qyasrxq5qpl05csmLF4wcIVy5auXLlw2aqFVavnLVu1aO1LK99+Z/Wm9xZuWD/j1bXTXl09ff3qSS8te3zhjIdmPFW1ft75ht35Nvy//i323/6L+J//JputkRBPQATk8kE+D4qjNIriOI4Dix2KpoG3AlDQYRRZLNDRFMbcsjLCCAr8sjhBITDq8/k9Hp/b5W5pamppbgThdDQDIHk9LsjnQWAIgSEU8ft9Pq/bQ+BIOpUAWdH1611tbXpCjDA0TpE4TYKsCGdoEkSAY8KhQCQcBBGNhGLRcDwWCUe4QJDhOCYY5IAmrbR9HMwQJHke2Eml7GHYdDqZyaRyOe3ylUs3f7528+drPVcvmaaaTEp2Ha98SDadTsuyDDJwMSGKUiIcjdAsQzE0jCKNzU3nLpyvPnjgy6++/OiTj197ff20GdMef+JP9z1w/9h77nngoQcefuTh+x98YPSYyorRo0dXjh49dvSYyjGV4yrHjhs7ZsyYioqKysrKe++9975777vnnnvuu//+xx577Omnn3722WeeeeaZCc88M3f+vM2ff1bXUI+TBBcMxAVeSsqgEAeSIWC8PeBcAGzoOi513lqUp+uGYbS3t3d2dra3txcKBdM0bScIGyHAbSGrF0XkYOooZxqaccuHu9DaapfjSuZgFrhSKBRKQoZ8fw2CZZpmPm8VClZbW6G1zcoXcjkjmzOypqWWUKTnC7qV1w0zmzOygEMgTyonEHiuO6DozrK3wflHucYaHMmoZlobIlKqkVINcD2r36LFHZ7ul8i7y+26y726baO5dEZPptR0RlOyuaxqgLCvAxM5YB93ixylKE3zmGBeNafnc7k8cJsGEAIpUbmOroiloVAERlztP0cuN9CVCnRS+0lMc4ZqFrJGXtFNRTezerls4VaV1Z7kA5m6XUkGMqJMcZKoaGkqihLPi4mEDFzm7GkhnhdlOQVEDalUxkYRUMoJfJKPy/FYMhjgSSJIU+EAF+XYcDTCg3VooijyvBAIhGkqyLExlolEI4IsZUCBjo9LHBumSI4iOZYJsUyIIrkAF4nHpbgg82KSFxKhcIRkKBhHwdALhpMYThEkR3PhcFyMinJUlENxkQ5GEZKFCbYfip5fsPW5+V+8uPKrdRt/+GrX8VP1bgeMHj9/blf1vuojR0/XNoDSXIPbXe9xuxAEwgmEonGGxSgGJ2kExX0QAoynb4eichoVrefKnOhohiMpBvIjTpfH6fL4IBjDaBzjmlqgQ8fPbv72u7UbN855ac3UlUtnrVk+d/Wy5a+te2vTxr9u/njTJ5++//HmjZ9s/vCrrz7+btu7W75Yu+mdRW+9MvfNtQvffWXeOy89t2LeE7OfWfbG/FN1O3KW/9/+Fvvv/0fiv/1bsr0zFk2QfhJyer0ejx+FSQRBURTFcZwkwcAQbivobvWKaAqli8Z6KEnZQIURzA/BPp/f5/N7vV630+loaWpqrG9qrG9pbnQ5W0ClDnSMQPg8Xo/LjaH+pCxcudzx8889N250t7cbUiLKMgRF4hRBUgRBkRhDEyA4lgqHuEg4EAkH7CuxaCgUZoNBJhjkQqFANBoGA7CSJIEpa0FIxGJiPC6U+JSUZTmZlFIpWdfV7sudN/qu9t3svdLTaVoqGEuy52RtP6FbWZEs84IQDId8fujHIz99+fVXH2z64OVXX1mwaOG0GdMffvTh8ffde8/991VUjhk1evTwUaOGjRxZMaaionJMxZgxlWMrK8aMGVkxcmTFyIrK0WPHjx13z7jKyspRo0ZVVFSMHz9+/L3j77333vvuu+++++578KGHHnv8sSefePKpvzw1ZfrUtS+te++D9zf99cNt326vqauNxmPReAyU44A2bzCKgA1dx6VOe82rpmu5XK6trQ1kRSCJGQJFed+E7S4AACAASURBVMswDBWcDnI507LyhbxhmjpInvKWlS+q5n4ZigqWZZttG/m8WWi12trzrW1mEUU51TA009RNK2fZkc+Zlm6aeum4OXib3u1QNOD8/gtRVP4jZSgUZXQLoCiZzYFIq8Wmzp2Labcj34BJoyEfx/4tlKyRzuhKVs8oWkZRM4qWVXOqZmTVHLiiamCsytQHhaYZIHTdzOUsEPbWn3IUlXPodijK5crmjnO5XC6nGQNDzenlkc0ZWSOv5CxFNzOaoWhGuWyhXAkJrpQ7ddm926JKQdXS6X4osuVzoigB77jyVEkQEpFIDEjd4jFJ4OV47BaKKDLEMmGGDkXCcdDt4Xk+FouzbJCiAgEuxrGRSFiUEmlZyiTEVDyWACiiqQDLhDg2DLIigZcTibQkpcVEMhqNUxyLkiRGkQRFEyRNECxFBQOBaFSQYpIck+QQL5BcGCZoCBuYFX03ccGWF1duWfvuji93HD9R63Qi+MmLF3/Yu3tn9YETF2obPT6HH2n0eBo8bhcM+zDMT5IYzeA0Q5A0ihKQH/FBsB9GB6PIRo5NI1vqDY5QNAsKegiKe31+l9vr9vg8Xril2Xv6bP2eQ8c+++6H1z/+aNmGN+avX7vgtTVVr7+0/sO3P9v+5Y59P+zcv+fb3bu+2fnDDwf37T5y8Ou937/12aYVb7+8+M3VqzatX/3XN6avWzhhwcSVby8+cn67knX/29+i/9d/l//n/5npvizwSdJPeVs8LqfbiyAYihZRRBAEThAYgRNDyRZQmrbtJECjyAfBHo/P7fK4XB6Px+fzQV6Px+lobmyoa2yoa25qACgC7SKg7fZDXq/b43I6EdgnJeLd3e03b17p67vc2WnKUoxlCJLASBwnCYwkUJrCGBqnKYxjyVCQiYS5cIi1IxoJBENMIMgEg4FwOBiJhKLRaDweF4SioWEsxkcifCzGg7Yk+OwjSaIsJ1RVudTVbqPIMLM2igZfgPpZEIRoLObyuPdV7//4009ee339jFkvPvjQQ5XjKsfeO354xahhI0dUjK4YUTFqxKhRY8ZWVo4bO3rsmIrRo0dXjqmoHD2iYtSIUSNGVIyoqKwYXVlZWVk5ZsyYESNGjBgxAuRG48aPGzd+3Lix4yrHjr3nnnsefPDBRx999E9PPvHEU39+buLzM2ZOr1q+bOP77504dZKkqVQmDcTioCJXbspg29DZHj9DosgouY/3Q5FlGSXLIiBMADcGpwm7LvdrUARqa4Zp5koosmwUGYZmmsBbzLAs07LMQiHf1tZqry4yzX7GMAPKdOUoGmzO/QvZMOB4JmsMzodsFMmKLmU0KaPJGT2j5DJKzgbSkEwaoEcAGc/gl1T+I/DKy28JbpBVcxlFTaWVdCabVXU9Z2ZVPavqqpZTtVyp5DUwynlTvu10wI8GcmioAl0pMbqFIq0Im36h6Fr/yCk5S8lZGc1Iq7mMmhuyQGfPlYNmbanjmwUpUSqVymTSipK1K2/xuJBIyOXUicV44GFqGysIQiIcjgLNWyya4OMDUBRm6DBNBULBqCgmRFGMx+PRaIxlAxQZ4Ngox0bDIV4UUkOiCGRFwUBUiMuSkJYT6YSYisbiFMeCARiCokmSJnCGIQMBLhLhhWhCiEliiOepQBAhaT9O9XdbmL9twuwvpiz+Ytnr2/665eCBE7UNHuhUzcXv9+zevnv3kTPnmryQE0YbPZ56t8vhh7wI4icIgCKSYlCMgPwIMPy8M4puuXHbM7AkTVIMwwYYNoATFEiMGptbauubT5+q23fg2Dc/7Pl46/YNn21+6cP3Vn/wzop3X3/5gw0fbvn0h+odP548fPTcsepjh76v3rnz0O49P+3dumf7hk/eXfnGqqXrl7+06bVXP35j9kvzJy6ZtPqdqn3HvuTF+v98M/R//4/k//ofmZ6rgpjCIdzR4Gpqdjr8CGwbj9pzRRiBY0Mp6G6hiCBhBHN7fE3Njrq6hrq6xpYWp9vtuQOK7NFXj8vlaGmBfG6Bj1zqLNy8eeXmzStdXfmkHOdYkiRwEscJHCUJhKYwECxD2CgKBRkQ4RAbCFBcgOI4NhQCNCougY1G45FILBKJRcLxWKyYKgH5siDwoshnlUznpbbrN3pu9F29fKXDRpG9vLx8kTnP89FoNBwOUzRV39iwdfu2BYsWPfzYIw8+/NDDjzxSMXp0xeiKkRUVFZWVI0dV/PGuu/54910jR48aWVHxx2F3/6f/9J/+8Mc/3jV8+PCRw0eNGVVROXrUmIrho0aOHDVy5MiRw4cPv+uuu+66667hw4ePHg0IVTl27Nhx48eNv2f8uPHjxowb88jjjz436fnnJz7/3MTnZ8x6cev2bWyASyuZuMCD5pDtyGBvTy5HUXHvg6bqug5kC62lCtuQKAJFEk3TgJahvb09n8/nSrsHfzGKrP7KbMM0c/lCrtBqlFCk5wzFMHTTBI7LlgEcGaxCodBqmlbOMEuyLF3TilbN/yQU2deVrAFQlNT7RSpnJXVT1oxEVhcVTVRuoaicRr8NRUAvXv7TrGoCBXlZ/NNR1I9Dt0GRrhv9ZNaDODQkijK6mdHNtJpLq7mMqitZDbzgASgCOVAmkwGfCG0HL9C+TadTiqKABjBAEdDL2ZoFMFUHFA2ARgBFHBsOcNFoRIzHpFhUisdSdlZEU0GSYIOBiCCINooYJkASHENFGDoUDMQEXpYSaVFIxqIiy4RIgiUJlqGDDB0kCTbARYRYQo4lk3xS5KVwJEIyFEygMIFgBI5jBIGQNMpwdDAcDYeFSFSMhuJRJshhFAkT/RV0z87b/pfZn7+w8LPFr3zz/uf7dv945mKL60xd7a79+7b88H310RN1To8LwRp93jqXswXyuWEYwnFQqiIpBsdJyI+ARd2DUQRqhThB4QRtDxuhGAECsAokRgRJwwjmcLpraxvOnq358fDp7d/t/eiLrR98+fW7X3zx+mcfr/vovRXvrn/to7c//e6LHYd2Hjn949FzR6pPVH+779stO77++ocvPtry1/Xvvbr8taXL1y9Z/+Erb368fvErC6ctnVL1xsKtez4g6RPXesj/9e/8//x3ubc3JsiIB2msbalpdDT6YQgfcCFxlMAQHIOB+JokEIqAy8TcCEGiGAkjmMvtramtP3ni1IkTp2ou1rY0t7gdzpYWoB27VaCz1XRej8vrcbscjuamJq/HGY+FOjvyfX2Xb968cvlyayolABQRGIZjCIHDFIlQJEqRCMvgoSAdDjHhEBsMUAGOCnBUMEBzAZLhSIahOI4JhYLRaDQWA/v3YqFQJByOhkPxaJQXBFEUE4IgxGKxWCzK87GMku7oKPReu3z9Rk/35fackZXlIn5AAlR+AdsrAoEARVN1DfVff7Nl4ZJFDz7ycMXo0ZVjx1aMGXPXsGHDhg+rqBwzZty4ijGjh40cMWJ0xajRo+4ePuyPd9991913/+Huu4aNGDZy9EjAobtHDB82fNiI4cMBiv7whz/84Q9/GD5s+KhRo0aNGgVoNLZy7Ljx4x58+KEnn/rz40/8aez4ex557NG5C+Z/v+MHhmMzWQWMsgJVQlZT7UlbYPwD9tTZJnXAJ9JGkWmaudIaiyFRBHIgcPt8Pl+aeDcAn34likzTzA2JIl3X7CKSquZAZBVdyWiZtJpKggnldCaTBkq/ASNH5SjSc6CcVbgDh4ZEkQ0hJWsoipFWcqnbo0hSc5Kak9VcSjXSvyArGlKoPfips+pAYvW/o5lVjVJ1Ts0oKiDQ74iiAbIFTcv1t9Mu3h58MrALa9mclgGhaxm9eD2tqWldLX7V1bSmpzUjrRqprJ5UtJSiAWlNVtW1MvfhchQVi+RFr+N0KpWUJCmZlNPpNNBtA+dssFIIqBjicSESiUWjcVGUbNM5QUiEQlFQTIuEhVhUikYS8VgyFBQIPEgSIZII4hjNsWFB4EtD33Ga5nCMJYkggXMcG+V5WRSSfFwCKCIwBsdoigxQZADHaJYJ8RFRikpyTBZjQjgYJCkcxvx+FEJRGIUR3I/RMMURbDgajPChqBAKRgMkS8AY5IOhfiiaMG/bU7M/f37hpwte2vL2p3t3HDp9vsl5vrFp/+FDX3377e5Dhy42trhhtNnna3A6W7xel98PYThY/QCa9n4YdXt8t0dRv9yoKIBGcbDR1P4p0HY7nO6a2vqTJ8/t3n1485fbN370+aYvv/5o2/ZN27556/OPXt60YcPmD77Y8fXOgzsOn6g+ePLAvmP7vq/+fsuOL7/89rOPvvrwlY0vLX91yarXl7/x4atvf/LGyjeWzVw+Y/66uR9vecvlO9TZjv37f4n/+39N9F6NCgnIBdfWNJ+rd9R5YS+KYxiGISiCIAiCoAiGoxiOYjiM4whRSoyIouk4Rha1cwBF585fPHT4p4MHD588daa+vr6luShbcLQ0AR2d3S6ytd1uh6O5sdHjdsZj4Y4Oq6/v8s8/91y50pZOiQGOJAmshCI/RSKARiyDBwNUOMSEgnSAowIcGeDIAEexLEHTOE2TDEOFQkGej4MMJhKJAANVkCbZi8mj0Ug0Go7Ho+mM3N6RL0ORAlAEMqfSCvNYqdzHg4V+JEX+dPTI+jden/Hii08+9dT4e+4ZXTlmzNjKisrRYyorR1dWjhxdMbJi1LCRw4aPGD585PBhI4cPGzFi2IgRd4+4++4Rdw8bMQwcGT5ixLBhw0BpbsSIEYBG4MiIESNGjhxZUVFROaZy/D3j73vw/vseeOC+Bx649/77Hn38sSnTp76z8d2jx4+Fo5FkOsWLAjCdAygCNLoDikCWA8ZL/y6KLMtqa2trb2+3LMvOk4Bq7leiyBiIonbTKui6AVQhWiqtplJqMpVNJrOSlBGEJM/L8bgUj0txXuYFSZaTmUzWTssGoUjVdU3PgbXceXsP6W9AUUbJpZVcWjNT/QMcSapGSjVSmpnOWRnNyvymXtEd0jLwAgDe7Gwpo4D0S09nVCWrgZN4VtXt6787ijTt/6Huvb+buLd+/++633NCMRjbdDA1ENJDEnrvnQQIkNB7x5RA6AZs415k9d5Go5mRNOrSSCONNH3U3CBAzskpz7n/yf3hYwthkjzn+T7fu9a9s/byGo01jsUK8+K993vvnRGFd1VRThSzkpgFpksgWHlRYjMSJ0lsRmIzEpeRWEliRJEVRUYS2cETiRGztJBJcyJAEcsKPEjTCWBicEaSMmBDnSCILMsBryvL8sD4Cv5WplLU76EIFIrAX3ZycLhWEUURLx70eUPhUIyIJoE2CgXjblfA7fK7XX4MxX2+QCwWTyQSwEGH434UwV2YD0VwnzcUIxJkPDWIIl8IRT0o4gHaCEU8uCdAhMkkkaJiKTKWCIWCbhyFMTuM2pwYhCAwBiO40x1w+2JEhExEYvFwIIijGGyzmU1mw1somrvq6pwVFz5YdXrZjsu7jty+8aC9XWVpk2sf1TVc/fHmrfv3ulUKix0y2yCDxao3mU02O9g55EQxoGYgh9Nqc0AO4M12ebw47vO6cU9xrHXpkgUUcyGoqxRFIE0HvNF2yKHR6ps7ZD8+eHr8Ys3Bk2eOnr948vKVo+fPHzxx7OCJw0fPHr1w9dzt+zcf1d973PT4pyd3r/5Uc/HHS2eunTty4di2AztWbFuzavva7d/v2nfywI4fdq/YtnbpppX7j3zT1nWf4eBffyF+/SXy4kUoFrfoTc3d2pYuXZfeZnKgDtSFoBjiRBEHjMJOlxPxOBEPgnpQbLCy9dbQOQSDnSjsRK02SCZX1j6tv3Xn7oMnTztkXVqd2mDQqDVyk1lnNutMRq3ZpLOa9ZDFCFmMdrPeatSbdXqTVgfbbGQ0/Lwv969//eVf//rLzz8XGJYMBD0utxNFYRR1ul1IcfYQ7sG8uCvgx/0+j8/rBl4Gn9cDRoT7vJ5wKEBEI0Q0HI2EIuFgOBQIBgbn14WCQWC3I+PEUETSqXhfb/Yvv7z4+99e/fJLXz4npNNUPE7E4wRJxggiEo1G4nEiFAoSRCQaDQcCPq/XrVarTp069dnnn0+fPn3ixIkVFRVjxowZPXr0mDFlY8aMKSsrGzlq1MhRo0aNGjly5MgRI0a89957740Y8d6IEaNGjRw5GG8do0ePBifAvwA8dcVMXWVl5cRJEydMnDhh4oTxE8ZPmjx56rRp8+fP37F9e0dHB0mSqVQK9O2KQ12rxec1MGf39PQUE3HDOoGKA74ymUyxWRWABLwfvHz+/HlfXx9AEYAT4FDxBxaPnuJUn0GHd67EtJ0t9OYLvfn+530DLwd6B3qELJ9i02SKjiXoMJEMRshghAzHksEIiQciuD/i8YW9gag/FAuG49FoIp1iBSFTzBGBjF8mI0qSIGU4QWSlTFbK5EUpxwvgwS2W5LjyPF/g+QLP/+e1Io7PMnyWfTuY4lchB5zc3KCaeev2d9NxRa78EZn4oV9PKL4hy/EZjs9wvFSMIoSKIUpZwCGAIjDJ9I2sGaruvBP5bKYnIw1iRuCzAp9946+TCpKYE0pShaXSbVhwfIbhRVaQODHDChLLS+Aly0uDX3mJFTK0kE1zmRQjUrSQooU0zTOsxPMZkc8VDX48lxX4nMDnwITsdIqj0wIwKRSnawOXNk2ziQQFisIgEUdRaYKIBwKhQCAUjcaAqxtYG8LhqNfr93r9gUAoEo7HiGQ0QgYDUY/bB/agYZjb4/GEw2GCIMAKaa/Xh2Eul8uNoi4f7o9F4wmSipOJaDTm8fkdCAo2gDqdKAKjGOLye8NENJ1IMjGS8oZ8CA473FY7anZgNsQFoRjsQhA34gp5A/FwLEkkAt6A1WJXylVdHd1voWj2msuzV56ft/L0ou2Xtv/wY83d9nalrV2ue1jXcPn69Ws/3mzubDFZLFYbBLpQLVa7E8HAQ7kERZDN7nCiyG+iqJRGmGswQQdQhKCuIooQ1GW3OzRafWuX4s7TplNXbu4/fvrAiVOHTp/94eTJH44fO3zi6PEzxy5cOnPz1tU7D27dfXz32r0b529cPHPt/PFLpw6eOrT5ux3LtqxavGXVhn3bdx/fv+Pw3nW7t67ctG7X/u13HlxCXHKed2YllOMgl7uzs/teq+xJp7ZDD5lsiNWJOjA3gqCYE3E5EY/T6XU6vQiKoxiOubxgzKvL5cEwN4a5AYqcCGa1QZ3d8nu1j69cv3Hjpzv1zU1KVbdWp1Qou/QGtcGg1utUJqPWbNRajTqrUWcz6SGj0aIzmHV6p304imgm7g+4MReMonBxNIMLQ9wuFPe4cI8LGLtxD5gYjnncmBtD3Rjqxd2hoH+IQL5gwBfwe31eD4iiERwAKUaEiWiQShI9Bekvv7z4+99f/vJLXyEvpOkkQUQJIkKSMYIIAwKFQgGwVDYSCcGwvabm6pIlSyZPngzKOZWVleXl5SNL+DJy5MhhL4vIGXYMAxIgUEXJUVVVVVlZWVVVVVVVBa5UVlVOnDhxwoQJ8+fNO3ToEAzDLMvmcrnSzUwg3ZHNZkFuDaCoeLGnp6evrw8g6jdRBL6C94NzgCLwTtB+VHQ3ABQVZVDxGELacBT1DfT2v+jv+7lfKmRIOhkgQv4I4Q/HPYGo2xdy+0JuX9jjD7v9YZc3iOEBDA+6fWFvIEoQFJ3mJfHNFlGAomxWymR5KcOKEitIQjFnxfEix5emzv4TFA0TRu8SZVh6TRCKVoLht///iiKxNP53oEgUcsNQ9OYiqGOVfLTflJIsJ3F8huezHJ/huAx4WRqskKH5Nyii0nwqzTOsxHEZgcuCLiiBz/FcXuALAl/g2Gw6xadTPJ0WGFpIp1lghQVCB5SC4vEEQA5oaAUo8vuDfn8wFIrEYuQwFHk8Xp8vEIkQYAFEMBj2eHCwkxM0sQAUhcPhcDiM4zgCjFwo4nN5iRARjydicTIUjWJerx1B7AgCI6jD4XQ6nBiM4p5gOJyKxVNELB7w426XHUWMTliPwAbUacYcVtRuwyBHwO0PuANBT9DtdKtk6gd3Hl67enM4imYtPzd3+amvtlzY9N31iz82tcqtHQp9bX3jxZprl2qu1jXV6U1Gm80BZvOYzNaiWQ6gCCToLFY7BDsQDAV9rqU7T4sLud24xzWU3SoKI6A5QOLOarVrtPoupaauXX7lpwffnzy398ixfUeOfXfk6P7Dh78/dvjoqWNnL5y+UnPx+o9Xb967eenWlTM1Z09cOX3o7NFvD+9b/+2WxRuWf75m0fLta7f+8M2uo99t/m7Xqq0btny76fzVI0rN43BUQyWNfn+XWnvv4eMLD+p/bOisV5hUJrvR4bSjLhRzuVHMg2JeBPEhiG8IRTjmAl2ngzQCwgjF3AiCKTXah0+eXqq5dvXmj7X1dbLuTo1WoVB2aXVKrVap0yqNBo1RrzZqVSad2mLQQia9zWC06AywzRqPBAd6s//6j1/+5//868uXPTRD+vwuBINQFEYQGDQhga7YwT0VQwEQVcSVx40F/N5gwOf3gYafQWIBevl9eDDgCwX9Q51JgXDIR8bD+Zzw+tXAr7++eP26r5AXGIYCib1YLBqNhiORUDDoD4eDoVDA6/UEg/7W1ub169dVV1ePB8eE8VXjqyorK0ePHl1WVvabKAKYAYpn7Nix5eXlY8eOHTNmDNBSpRwCR1nJAd4P6kZFO8P48eOnTZs2e/bsjRs36nQ6mqaLUyFKl9WWmuVKkQNQVOwrAt7ZokMBCKne3l5QDACMAdzKDC5Bz5VWm4DFblhGrngll8u8md+Ty+R7cj19hd6BnlxfnhHZcDziCuAo7sU8AcwTcOFBEB5vyBuIur0hcB3zBHFfOB6jGFrISIVcrvD2OgIpmxMyWV4C+Z6h5zIvSLxQ+uj8IxQV02Isl2FYiSnxIwyL0idy6aO59Cf85l3/dRQBn8Jb4Cl+ulL8/DsoeidrlytKIlHI8VyG5zJFdQI4xJfwuPgn81ufTiplDxCjw4LmxDQnpVgxmeYTKS6Z4qgUl6YFlpU4NsNzWZ7LcmyG53IARSyTGUIRT6d5gKJ4PAGEEVA8BBEPh8E+IRoYGQCKvF6/3x8ElAJJvGAwjOM+gCJwyx+gKBKJRKNRHMeBo9jpdOKoJxKIEEScIOKhSBTDvTbYaYOdDhiBINhhhxEI8WD+cCAWD8cSoTCJuyMOS8imD1t1YashaDMHbVav1eqxQWGv34vhTptD3a26dfP2t7v3bN+2420Urb46a/n5OctOLtx4bv23V05fqXvWrm/r1j+ub75Uc/1izZWnjXV6k8luH5xYajCagVlucPedGwdGMrPFZoPsMOIsblgA++UQDHWiiBMdnMc9DEUgQEnJASNmi02j1cs1+laF5nZt/ZFzl785eGjbnu+27dm3Y8+eb77bt//Q98dOHTt36cylaxev3b5+4caVU5fPHrt4+sDJw9v37165df3nqxZ/sPjzz9cuXbdn+66jB7Yd2Lty6/pNuzecrzmiNdYnKDPPQ9Goymh+8rSxprbxdl3H0y6dTG1QWmwmBHO63B7MhWMuH4J6EdSLYl4Uw1HMg7ncLre7VBihqAsUxgxmS11T85XrNy7fuPHw6ZMuWYdWp1Spu/UGtU6nMuhUBr1ar1Xp1QqDRmnSqqwGjVVvsOgMDquZCPn7CtI//vHqX//6y8uXvQyb8PndCAqD/w/AHFXQGFuc6g3Yg6FOFIHBdQAqoH68uHtQLQ1NaihFEaBRKOgLBvBoxC+JzMuf+wCKegoiw1LhcDAQ8EWjYXACzgki4nZjBoPu5Mlj8+a9P2XKlEmTJk2ZMmXS5MnjJ1RVVVUCVAC6AOoMkzvl5eUAKuAAyBnGIYCx94YOwLPRo0cXk3UARVVVVRMnTZw1a9bSpUsfPHjg8/kymYwgCGBCRHFbYBFFoNJTRE6hUOjv7x+GIkEQgGAq5vQAukq5AqQVeBu4HdxbdHhnS3agAW8BmPWXzUqZjJjNZfJgEWghy2eFeIr0BHA7CpshyOpwOlA36vG5fEGPP+Txh9y+IGghR9xexO11e4MxIknTnCTlSlTREIqyUjYrZrJCNpcFa98EMcPxIstJ/6Yq+vdRVEqjUhT98Y3/x6KoSB2eywh89g2HWIljpVII/f6nA4lQ6fc4xLBimhNTrEgxQiLFkRSboNgkxabSPE0LLC2BnXUsI7FMhmNzPJdnaIlKsimKA2m60vZVoHVAdi4YDIdCEZJM0jRbRBGO+3DcB9QP6OUIBsMej9ftxr1efygU+WMUAfOt3+8fHDqDoh7UHfaFotFYNBoLhqMY7rU7ETuMOGAEssOQzQHbHB7EE/WGk94Q5/UJKMZZLIxGnVYpUmpVQqsldIagzogbzD7UjSEunVp35/bd3bu//XLh1599/sVbKJqzpmbW8nOzlhz/dO2pVTvPH7vw6EmTqrlLW1vffKmm5vzlS7V1T/VGkx2CTWarTm/UG0xglUOxQ+hNS5DNCsEOgJxSFMGIE0acQDC5PPib6W1v0whyOE1mi1ZnUGoNbQrNg/qW01eu79z//dptO1Zv3rpuy9aN27dv//abfd8fOHr6+OlL5y5cv3L6ysXjF84ePX9m/4nDm/fsWrpxzSfLvp775acfLV+0ZvfW3ccO7T7y/dqdWzbs2njpxnE70pHNuwcGfIIA4b5umfphk+zBk/baxu4mmarDYNLACOTyuF1uQKBieFDMjbowzOV+SxgBwwXmNlntTW3tV67fuFhTc+/Rw86uNp1epdEq9Aa1Tq8y6jV6vUqnUeo1Cr1aoVfLDWqFWaMxa7U2kzEc8BSy/N9+/fmf/3z98mUPyyUDQS+KIk6n0+FwgEVHDsgKxns7IBvYewTg5ICsdpsZslsckBVxQm4XCpQQhgJiwS7M6XaBJll3wO8FsikY8Pl9HuDH47nUi+c9f/3rc4AimkkGAj6PxxUM+v1+L467AY3C4aDFYrpx49qyZYtnzKieMWPWtGnTqqdXV1dXrPXYQAAAIABJREFUT5s2beLkSZVVlRXjKgBggPoZO3ZsWVlZETPgSpFGY8aMAZWkkSNHlqJo2FEE2zAUVVVVTZkyZfbs2StWrHj27BlQQsWdgcACC1D0/PnzgYEB0BUEhkfk8/mBgYHnz5+Xoojn+WKODpSRQIs78AUAtGSH1jgBXZXNZlmWpSgKzOsD/CsuhRqaXykADmUyYiYrgbUPUk5K83SQCEGoQ28xaoxGg8VmhxHU7XV7A25vwOX1Yx4f6vYiLtyJeRAXjuOBGJGgaVaSMtlsDox+BigCAYCUy+eyuUIJisBsgv8cRaWpudIn77AoRdGwhBXLZWhGpBnxN+/iS3wN/z6KBDH3LnjejT9GEXhZtCcMRbYoiQYFECsBGhXJxDJi6Z/G7306ABugjYooohmhNNKsQDFikh5EEZlkkhRLpbhUmmfSIkODEOi0xNAZhs6kKD5B0gmSBr2lqRSdSFKAK6CXKJlMAcaEQhHQ0wqu+P1Bj8fr8XjD4ShAUTQaCwRCbjeOYW4c9wWDYYKIRyJEIABQ5PZ4cAxzeTx4OBwhiFg8TsbjZCAQBD0tKIp6kDcoCkUIl9c3DEVOG4zDWARzU4grg7j67HCfRt/T2d3TISt0KTJKLasxJvXmkNGCWu1ms7WpsfnIkWNLly776ONPPljw0XAUzVx2fsai4x+vPrl829nDZx88alA2dmpq65vOX756+tz5e48eavR6CHIaTRatzgDGxDlgpLiOCLQWma02k8Vsg+wAOYODc9wuJ4qAfdvvoghU/ge3bKMuOwQbTWatzqDWm2Rqw7N2Rc3tB3sPH1u7ZfuqdZtWb9i0ZuOm9Vu3bt/zzf7DPxw9ferEhXNHzp45fOb0kbNn9h8/umXPt0s2rPt4yaK5X37+0fIla3Zv33Py2P7TJzfv3b12x/pzNUedru6+gcCr16FCL0YkdAZ7Q7vmcW3rvUctD1q7mjR6BQTbMDeGuYBbYVAPoZgbdbmGocjlejMO1WJ3tHXJrt+6fena9XuPHnR0tuj0So1WrjOotFqF0aDWaRU6rcKgVeg1cq1Kpu7uMKgUJo3KYtAFvGhWpP/6l4G///3lzz8XOCEVDvtdLszhgO12G2S3QHaz3WayWY0gLGad1WKw20x2m8li1puMWpNRazHr7TYT4rS7XU4XBjthG+ywwg4r4rRjqMPtcnrcKEjZgdIR7sE8bqff5+JY6vlA4S9/GXj9uq+3R0qlSa/Xg2GIz4d7vR63GwsEfCjqxHG3XC7btm3LrFkzZs2aOXv27MmTJk+YOGHKlCmTJk8C3T8V4ypAwq1UxxRzcUUgFVEEHA0ARQBUv4eiUaNGlSqqyqrK8nHlEyZMmDp16sSJE69du8YwjCiKoIcXGGE5jsvlcn19fT///POLFy9KUVQoFAYGBgYGBkCGDVwvRRGwM4C+wmJar7hPM5PJgAKSIAjJZJIgCGCdKA6nKF3lLgicJAkgMlkp15PN5CQxK6Z5OhQLIx7UDFuNNqvNDqGoC/f6vD6/B/fiuM/nD+Benwf34l6fzx8IhsLxeIJh2Gz2zeSF3FtHNpfLZrJZKZMreUCXPu7/i7aF36ERQMswFIH3/1+HomKViAMaiJUAhACZGFoohVCaFtK0AM7fDqFIoyKH0jRfGimGT9JCIs2TFBtPMmSSSSSZJMWmUhwoCNFpIZ0SUpSQTonplJhMsPFYKh5Lgd7SVIpOJimAkKIlIRqNAYlTMlRlUBV5PF7wLXCL3x90uTwo6vJ4vMFgGLQbBgIhj8dbYlvwgtwdmNcQCIRQ1IWibqcT86CeSCA8+NOImNvnd6CYA8FgBHNATocdRiCn2wEH7VDSCuWsjhdG688y1Yum9pdNHS9au/tkmqzKxOmtpBly2SGtTnf37t2dO3d++tln8xbM/+jTj99C0fvrbsxcfmHm4pMfrjyxYvv5gyfv3qntetamrq1rPne55tTZC3cfPlJqNBar3WS2arR6lVprNFnsEAzmaoMyjx2CTRar0Wyy2m3AvAA8CwiGOpyw3QFBMDA1DPodwEPcAejqcAImga1Fao1OodErdZZOpe5ubd2xM+e37t6zct3mFWvWLVuzbvXmLZu++WbX/v3fHT566NTpQ6fPHDl77tj5CwdOnNy6d9/SDRs/WrJk7hdffLpyxcZ9ew+cPXPo/Nlt+/eu2b7+6NnvdOZnUt798pdQ3wuc4ix2V5vMUP+4497D5vvP2uuUmm7IYXV5XC4PQCyOubyYC0cx92CtC3OB1JzL5XGDpl2P1+XyWCFYplTdvnf/Yk3N7Xt3GhqfKFWdOr1Cq5Nrdd1arUyr7dZqZDp1l1bVqVF2ahWdelW3XtVt0qu9bofIJX/5pe8f/3j56mWvKDFRIuTxuGEYgewQ7LA4IIsDMjsgs81qMBk1RoPaZNQYDRqjQWPQq/Q6lV6n1OtUFrPOAZlRxI447Q7IDFjlgMyI04oiEJBHRacDhsKI0+5xO6kk0dub+eWX/levevt6M+l0AsfdCALjuNvnw10u1Ov1eDwuo1F/6dKFL774dPr0KQsWzP/oo4+qq6srqyrHDU1MAKgoKiFAl+J5UfeUehbKysqKVaVilWjEiBF/+tOf3nvvvVJX9zC8VYyrKC8vr6qqAiOCzp07l0wmc7lccUARRVEAToA6RRMdUCr5fL6/v784EVWSJFBnKloSQDcruAjyb8XMGzDRgXwdx3HA4B6LxcB/sTjLHNwlCALPs6LIiyIvCJwoCeA5mevJSYVMkqF8YT/mc2M45va4cK8XrEcMhIKh8GA/WDgaicaiRDwWJ+MURQGpV/SOZ4cfOTBLBtDov4SiYaaDYcm6ImOKi4uGuRuAJAIP63dR9AcOiDdIewdFQzPlBj8RgE3pCTgHH7ZoYQD5ScAbYajb+bdiMEEHNBDLiAwtMLTAMiII8LIUQqk0n0rz4HxYvFE/ADxp7l0UpViJYoQExcWTTIxMkwk6Fk+RZJpKsqAslKK4FMWnKCFFCQmSiRFUPJYi42kynkokUiAjF43GSDIJMnUAJ0WHArji8wU8Hm9R/cRiZCgUAaoIUGfQRxchIhEiGAwDO4PH4/X7g9EoASYJRaMxr9ePYW4ngsIw4nK6Qr5gNEJEIkQ4Sri8PgjFIAR1OFEHBEM2h8MCuW1QxA5RFoukN/YrNC9bu17Xt7580vyysXOgU51R6lm1Oaa3eRywTqu7fev2tq3bPvnkkw8++OCDBQveQtG89Tdnrbg4Z9mZD1ecWL7t/N7Dt67faamt77r7qP70+UtHTpy+fvt2e6cM6CGlSqNQqgGKIIfzLRSZrQaT0WKzwoiz6FYAkgigCEacQ76AwaYcwCHI4QRMAihSqbVypVattyq0xicNzWcv1Xzz3ferN2xZtnrt4lVrV27csnHXN1v37Nt94Id9h48eOHri0KkzR85dOHjy1I4DB5dt2vTR4iVzFy78fNXqLfv3f3/u3KEL53d+/93qHev2n9jdqbpPcbbe53h+ACVZgxVr7tQ9fth2+37TTw2ttXJVp81hxtzoEIpA0ciDulwIhiKYEwW9ryUocoNt6A5Yrtb8dP/B2UuXa3688aTugULZpjcotLpura5bo+nSamVajUyn6tSqOrWqTp2yU6fs0iq6jDqFB7PzDPnL655//vPVL68HJImLRiNutxt2YBDkgB0WB2SGHRYnbLXbjCajxmzSmk1ak1EDsGQ0qA16lUGvMpu0kN0E3m8x60DYbQYHZEacNhRxABseCBRxOGGbC3PEY6FCXnz9uu/Vq97+viyVins8LtDB7HKhbjdmt1ttNktt7cNNmzZ89ukn8+fPff/9uQsWLJg/f/6cOXOqp1dPnjJl/PjxxexZEU7vSpzS+hCwbgPMFD3cFRUVZWVlf/7zn0tRVOqDAG8DomrsuLEVFRWVlZUHDhwIBALZbJamaTBHiyTJZDLJMAwQRkMOgtwwFAEXnCiKYBi5IAjAuQBaX3meB4P4iigqwgzk61iWjcfjIMMO0nQAXRzHgepRJpPJZqVirSiXz/T0F/r6ewd+Huh/OSDkRJJOElScIKNELErEo/FELEHFkxSZTCWSKZJKJ1J0Ms2kaDZFsymWSQkCn81mwKq9d1CUy2bz/x0Uvcuh30RRaefp/1YU8cJwFIlStogicF78WnqxKInAXu3foVEuIxWAKgICiE7zAD+l8e+jqAghEO+iiGLEJM2TSYYg00Q8FYun4mSaTNCgJkQl2WSCTpAsleSpJE/GaSKaJKLJGEHFYxRJJhOJJFAziQRFkkkwWc7nC/h8AZCjA01FXq/f7caH0BIDF4FtATy1AI2A0c7nC3g8Po/Hh+M+vz8UjcZIkkom029QBKMwjLhgLIgHIuFoJEKABB2EoHYnAjmckN1ht0B2kw01WQIWM2k0chptQaZ43tzx6lnr66aOl63yPplWUpsYvS1ugXHYabNY6h4/2bdnzxdffLFgwQcfffR2gm7euhtzVl6et+L8R6tOLdl8dteBa+drnty+3/jjndpT5y4dPXnm0rXrDU3NcrlSrlB1dnXLuhU6vdFmd0AOJ7BiI6jLZncYzRa90WC2WgB1gFWhiCK7AwI5undRBKjmgBGb3TGEIo1aZ9boLc1tsmu37h44fHzd5h1L1qxftGrN8g2b1+3ctXH3t5v37N21/+DuAz/sOXRk/7GT3x46uvnbfUvWb/xo0ZJ5X379xeo1W/Yf+P7c+SOXL3977PC63Ru/O7G7pfsngjLkepFMLxyjdRasscNQe7/15t1nP9Y1P+xWttsgE+pCMLdrqDnXhaIuBMMQDPltFHm8KOa2w06VTn/vUe2Zi5cu1lx5/PS+XNGmNyh0ejlAkVrTpVF1qhXtILTydo28U9XdrlN3YU4LRxOvXxf+9R+v/vqXnzMZPhKJoKjbAaEOCHbYzZDNBGgE2U1Wi75IoCKEjAa1yaAxm7Q2q8FuM1rMOr1OqdMq9DqlyaixWQ0OyOyEbWBxH/jnAeKEnLAVQyEiGshl+dev+16/7hvozyWpmAd3wzDkcNhhGHK7MQxDrFbzpUsXvvjis08//fj9uXMmT540a9asmTNnzpo1q3rGjClTp06cOLGy5ADyqNSuDc6LsmkYoooG7qrxVeMqxoG7ipUkYGQAKCr11FVVVY2fMH7cuHFbtmzBMCyXy1EUBdJlYH5JKpUqJtOA6QDkzQCfihY4gByQ0wOJOPBVkiSQ8Su21helEjhnGAa0Esfj8cFh/SwLyk7AVpfP54GTG6AoX8gNvOh//mLg+cvn/a+e5/ryfE7kcyInshyf5gW6NASB5gVaFBkpwxUjmxXz+WyhkCsUitMWivuwC9lMj5TJ/zdRNKwmPwxF7DumsmL8N1HEcTmOy3NcvvTXE8RcaRYOiB5QBisKo2EoEofs2kUU/Q6NBlEEJBGd5tMp7l0UFWEDOPR7KHqDnCEUDYskzSVSXJxiiHgqEqMiRDJKJONkOplkAIcSJB2PUTEiRcaZZIIj43Q0kgiHwDjtZJE9QAMVVVGxW2iwkBOK4LgP1A5w3Fc0y4XDURz3gd2eNhtkMln0eqNebzSbbZAdRRGPC/PinkAoSJDxFBlPRSOkFw+iiAd2YLADczlcQW8gHI5GwkQwHHV5fXbYaYOcdgi2WSGLyWo1WBGjyW8yxk1GzmjIqzX9MvlAh+x5Z3dPl4KXqZIqY8xgC1sduAPGHA5Za+uxQz8sXvTVxx9+8NXCz4eh6Mf3V12dv+LCh6tOL9pwetveyyfO37t2q+72vbqam3cuX7t5+97Dppa27m5Fl0ze2tbR0tquUKrBCG1gNwCdngaTWavXgRwdBDtAfQhGnBDssEH2IRQhmGuwvAQycja7A/QkgXOQoJMr1EqVXqszd3ar7z18euTEmQ1bdy1ds/GrFWuWrtu0ZvuuNdt3r9m2a+POPZt27tm8a+/WPfs37N67YsPWL1et+WjRsvlfL1m4Zv3m7w5+f+7C8as1e08e3/Dtpn3Hdz3ruBGKa6QeWCw4YrTW6m7sNNU+aLvx07NrTxrvdslbLTaDE4NRF+pE0cHpRIM79JwI5kQxtBRFbjcOJk1YIYfOZH5c33Dh6tWLV688fHxH1t2kM3Rr9TKNtlOlapfLW7plzd2djSAUnY2KzmZ5R5Na0YY4DEwq8vpV4T/+9fpvv77M5cRoNOqEXXYbYrc57Hajzaaz2/QOyGi3GywWrUGv0OsVep1cB0LbbTSqjEaVyaiymDVmk8agV6hVnUpFu1rVqdN2m4xqq1Vnt5lghxX4whGnA3bYgFoKBXFJZF6/7vvLXwaeD+RTadLnw51OBwTZIMjmdmMuF9re3rp//74vvvjs408/nD175tSpU2bMmDF9+vRp06ZNHTqG3HQTKioqAIdA1q7oVigWe96lEUBRZWVl5fhKkPQDPwFACABpWI4OJOjGjx8/evTor7/+Wq/XAxRFo1EwpoggiEQiUbTAgUQcKOcAPgHHdi6X4zgOjN0DOT0AIdASC2bmg1oRKBqBFRvAbsdxHBjNB+4tzcuBNFouN7iJVZIEUeSzuUzfQG9vf09Pf09hoCfXl8/0ZKWebLYAthMJ2RxfjEyWy2T5bI7P5YVcTsjlxEJPpqcnW+jJFoa83G9QlClkMz3/Pop+r/vnXQfduxV7QKN3TWV/XCv6T4NhsyybY9kcx72xz3F8BrjmikAahqLfLB1JQ8WhIop+UxVJwmB2jqGFoX5Sflik/r0oQohKsb8ZiRQbT9BRMh2JUaFoIhQhwxGSIKhYPAXsCQmSjsdSRJSKEekEyZJxOhohQ8FYKBiLRkiAH5BqA9oIAAaoIlD+ASjyev3AUYXjvlAoAhJxoVAERV0mk0Wl0jQ2Nt+5c+/mzVt37tx9+rRe1qU0GW2wA0MRj98XjhHJGJGMhON+XxhFPA4IhR0YBmMBjz8cioQj0WAoAszcFshhtUFWi81islr1ZtRkDtmtCcgmOOx5u6XXaOjRaCSFnFYoYnKVX6XH9Ra32e6BHC6bvbu55dThw2uWLVv65cJVi5cMQ9GtuSuvzltxfsGKk1+tO7X5m0vHzt69drv+0dPWx/Utj+uaGls7OmWKbrmys6u7qbm1samlSybXG0w2uwPYDWAnarFCeoNJo9PqDHqTxWy124pJOYAiG2QfLBe53MB0BzJyVhtksdptdgdgEkBRt1wlV2i1OrNcoX1c13Ty3KXNO75ZunrjwuVrFq/duGbbN6u37V65eceytVuWrt60bO3mVZt2rNi4/evVGz5dunLB10vnL1q6cM36TfsOHDx74fjVmr2njq/fvWn3D1sePrvgDsqYjIXOmCOU0uJq6DA+vNtSc7PuysP62x1dz0xWLYzYEQxxosigtQ9Fhix+jt9EEeRwWuwOvcVS39R85cbNS9eu3H1ws6OrXqPrVGs7VOo2uby5s7Ohs6O+q62uo/VpR+vTrrY6WfszWdszhazJYdOmqdCrV/n/+Ocvf/v1dW9vPhaLwzBmMcFWi91uM1itGotFY7VqLRaNyaQymVRGo9JoVBoMCoNBodfLwYnBoDCZVEajQqPpUijaFIo2pbJdre7U6+Umk8pi1tltZmANhx12B2SF7GbYYfF5MZ5LvX7d99e/Pn/xvMCyqUDAhyAwDEMQZINhyG63/njzxsaN65cuXfzZ55/Mmzenunr6lClTgCoCTJpeXT1z5szq6uqpU6eOnzB+XMW4IniKOgkA5jdpVDpYARwVFRXl5eWjR48eytSNHszOjXtzVFZVjp8wvmxM2bx589ra2gRBSCQS4XAYzGwNhUKxWIzjOFBZAWUeMO0YFHuAWgIVplIUZbNZ4E/jeR6k+0DCrYiidDoNPA7APg525oIqERjQUCwvSRKwWUtDKJJ6+3t6+gqFvkLP896e5735/kKmN1voy/X15/r6c719WRA9vZlCj9TTmymJbG9frqc3W+jJ5PNgzkIpinr+fRRxfP4PkTDInj9AUSl7ihf/0GP2bwSTYZgsw2Q5LlfMAbKcNAxF79aK3uTlhj61OGRSAHro9xJ0AEUgO5dOcWAlz7CghqJIHarkYsl3uVIUJSlmWJAUQ5DpSDwVjiaDERKgKBSORyJkLEoBh0KMoKKRJBFNxWM0EaVCQSLgjwYDRCQ8aCUIBsMAPEXrATgHZAIOBZ8vAMxyXq8fDAECxLLZIJlM/ujR41Onzuza/e3Onbv37dt//NjJn27f7+yQW8wQZEfcLl8kHAfh94URpxugCHWgfo8PVC8DoQjqwW2w0+qAbXaH1WK3mKwWg9lpsoTsNhKGWBQWEbtoN/JmbVqvSRj1EZPJa7KiZgg22xGT2abRtDx+cvbw4V0bNmxdvXrzqtVvoWj+ultzVl6du+zc/KUnvlx7csueS8fP37t591lDc3dbp7q9SylTaOQKdbdc0dnV3dTU0tjUIutWGIxmmw2CYWQQRRa7Xm9UazVAGJmtlqISegtFiLMURQA/ZosNCKNSFCkUWq3OrFTp6xvbzl26tm33d0tWb/hi2erFazau2bFnzfZvV2zauWTNpq+Wr/tq5dpFqzd+tWr9Z0tWfvj10vlfLpr31aLPV61dv2ff/tPnTl6/8cOF85v2btv1/ZY7T846Pa1JTk9nTERKZfM0yiy1d9tqfqy//KDuVltng9GicSA2JwrDqBN2IrATgRGnE3UiGIxgMIqhGOZ6O0GHI6jLBjsNFmtDc8vVmzcvXbt8+05Na/tTlaZdpWlXKFu7ZM86Ouo72+s7W5+2tzzpaH3a2fqkq62hs6VO1t5gt6hTieCrV4V//vP13359NTDQk0gknTBmMkJmk9VuN1rMGpNJZTarjUalwSA3GpRGg9JgUBj0Cr1ertfJDXq5Xi/X6+VGg8Kgl6vVnUplO6CRStWh1Xbp9XKTUWOzGotbKiC7BZgacA/CMsnXr/t+/fXFzy96OJ7x+70wDMEwZLNZzGaDSq04c+bkosVfLVz4xeeffzJv3py5c2fPmTOnurp66pQpUyZPnjp16vTp06urq6unT582bdqkSZOrxldVVFYAM0Mpikpt2WPGjgF+7qHM26CJrnxs+aBCqqwsHzv2vfdG/Pm9P40cMWLUiBGjR48aM6asvHzs4KTUyooJEyaUl4+dOnVqbW0t8FXHYrFIJBII+MPhcCwWA+UiYDYTRBFsuwAmOoAiIG6A0wEIpkF7giQxDAO624uIAroKgCeTyXAcDxhG0wzP8xzPsywriGKxViRJkijywD4niryUEXOFbKE339vf0/uir/9lf+F5r5CXcj0ZgKL+gTyIvv4cwE8pjXr7soWeTL4ggVl2oItpMDuX6clmerOZ3v8miopg+E0UDQPPMBSxg0T5/4gimsnQtMQwWY4rGvOyDCuynMDx4rBEXCabz+V7pEyO40VeyEiZXCabB59dEDM8LwlCRhBEUcxkpBzYQjScQ2L2TaGIEdJpLkWx6fQ7KKJY4Lou0mgYhJIlKCrlUCJJl0acogkyHYmnwwQVjCZD0UQkmghFyEiUBEPhwqF4KEiEAvFwKBEOJfz+KI4HcTwU8EfCoRhBxIGrDcd9/kAoEiHi8USMiAeD4UAgFApFo9F4aQsRhrkDgVA0EgOSyOPxGgymhobG8+cubtm05esvFy1etGTlypUbN2w6fvR03ZNGvc5itcCoEw8GiHAoHo0kAv4o4vRAdtTpwFAYDXh84VAkFIoEQhHUjdudiM0B2yCHzQpZzTarweI0W4IOO4nCaTfCYBANm5I2HWHWEZAl4nTiTqfDDpmNFk1nV/ezZw+vXz914MCezZt3rF+3ff3at1G09uac5VdmLzv//rKTn649tXr3pR/O3r/6U+OTxu62Lk1Xt1qh0MgVaplC1dmtaG7reNbc1tohU6i0RovdaoftDsRqh/VGi0qrU2rVKq1Go9fpjAaT1WKx2+xO2AY7LJDdAtnssMOJoaDFFWTngCQqDaPJotHq5QpVt1KrNVg0OnNbh7zm+q3de/cvW71+4dKVS9dtWrl1+8qtO5Zu2vL1uo2L1234avWahStWf7Fs1YKFi+Z88vn8L7/6YNGShWvXrdu799sTp45eu3bwwsWtB/d8c2jnrQdn7EgTxZq4rJVktIivRWGrfdx941bDpXtPbra2P9Ob1HaHBUbsMALDAEgIMlT0ciIogmIoiqGYC8NcGIphmMflcrthFLHYbS3tbddu3rx45eKt2zXPGh/KFc1KZYtM9kzWVdfVWd/Z+qS95XF7y+OOpsfy9oau1vqOlsddHXUWozwZ9798mf/nP1/9/e8v+wfyJElAkE2j0WjUSqNBZdR26zUyEDrwVS3Tabp06i6tukur6jJoZQZdt0Hbrdd069RdakW7srtV1d2qVrRrlJ16jcyo7TYaVMDwDXzhVosBFJZcmINOky9/7v3ll4GfX/QJPO/z4rDD5oTtNptJr1c1NDzes2fnF59/NG/+7DlzZsyaVT179oz358+eMWvatOlTp0ydOnXa9KnTpk+eMm3i5MmTp0yaPGXy5MmTJ0waXzF+3PjxFRMmjB8/vqqisqKismJogkLZmLFjRo8bPaJsxKjRo8eOKa8YW1kxrrK8fFxFefnYMWPLy8smTK6cNLmqorJsxKg/jRjx/1SN/B/jR/6PytF/Hj+urKpiTFnZiLKysjFlY0eNGj26bMzkyZOvXr2aTFIMw4YjUX8gGI0SUYKIRKMpOg02K2TzOU4Sk2mKSlGiIBSHlgJVBIaRg56koZXOOZ4XUxSdSKQoKg3s3IKQAQs0WVYQxawgSAzDU1Q6RaUZmmMYnqZZjhVYlud5KZvN53J5lqUZJs1xDMvSHMdksmK+kO3pyfcN9PQN9BZ682JWzOSkQk+20JPt6c319uX6+wp9ffnenmxPT663J9uXz/TmM715qVCQ8nkpm5OyWWlos1Ehl8uDdXDZTCEj9YjiUNUEhDS0+EfIsXyO5fIsn2f5/LvhCV/VAAAgAElEQVSdQ6VqZrDqw0ppVkqxYpoRU6yYYsQUK6U5Kc1K9NBJmpXSjAiCBuesWLxSEpmhGETaIPwYgaYFmuZpWkin+XRaSKeFdJrn+SzPZ5NJhk7zfb3P8/lehhEYmud4kefFbDaXy+Uz2Wyhp0fKZLPZHMfxgihlsjleEHhBEqVCMs0xgiSIWY4XpExGlDJSBswbzUpiThILolRgpRwjSGlWTKa5BMWQFJ2gGIpiUyk2RQ1GgqSTJE0lmFSCoRMsnWBpiqOTXCrBJig2nuLJtJhM84MESg4u7EmS6QSZTpJpkkyTZCpOpggyFY2nowQdClPBUDIUpsLhZDCUDIXIcIgMhUi/n3C7/R5PEPeGcTyEeXww6kHcXtwfDISjRIwkiHggEPT7/OFQOBYh4tF4nCAj4VjQHwkGokQkEY3EwqGI3+fHPR6Px+3HvdFAOBwM+3w+h93R2dr+46Urh3d9s2XJ0o1fLty1dvneLWv2bVl/av/+h9d/lDd3mNQGpw1xY36fNxIMxny+sNPptludDjsCOxAP5gn4gpFQNBSOeDxeGEYgCLbbHTaL3Wq2mg1myGrFETjiwZI+nPZ5KJczBllCViOBwGE35nWjMGzT6bXNDU13f/zp8rlLJw4f27Pz2+2bt23bvPXtydyrrs9ddmXOsvNzlp1asPrUkp0Xvz159+yN+rtPOhpaZK2tso52WWenvKNb2dGtbOuSN7d3Nbd3tXcrlTqjzmQ1WiGDxa42mOUanVytlqtVCo1ardfpzSawosfigEx2m9FqsUCQA0MwN15EEcjLAT0EUGQyW7U6g0yubO9WqnRGndEqV6h/uvNg/8HDK9as/2rpyuUbNi3fvHn5tm2LN29avGnzqh07VmzZsmTd+kWr13389eKZH340/8svP1yy5Mv1a9fs+Wbn8WOHamr2X7iw4/CB3Ye+qbl9wmR/lmJMQsaaYLRYoEVlf9igunG74eLtB9cam+s0OqUNMsOIHcGcThR2om/MF4M0Akk7F4JgzuJLGHHYHTaZvOunO7cuX7lw88aVRw9/am9v6Op61tZa29X+uKv9SVvTg9bGhy0ND5uePuhsrOtoftzRUivrrDMZZCTh/fnn3D/+8fJvf/u5r1+KxYM2u0Gh7FTI23WqTq2yQ6No1yratYoOraJDLW/TyNs18sGXOmWnXtVlUHfplF0aebtK1qrsalF0Nis6m1VdrRp5u17VZVDLDDq5yaABtjpgBzebtBazDnHa0qn484HCq5f9L3/ukwTR7/M5IKsDsphNWrWq88mTezt3bly48KNZM6dOnlw1d87M2XOmV8+aNGP21OpZ06fPmDZ1WvWUqdMnTZ5WNWFC1cSqSVMnTpo2cdK0qolTKydPnTBt+uRp06ZMnjyxanxVRUXFuIpx5RVjx1aUlVWMHjF2xOgxY8vLKseXj6+sGD+mbOy4MWMrxo0ZVzlm8tTKKdPGVU0uq5o0aurEUfMnjJw/YeSc8WXvT6+aNX18ZWXZuMpxY8rHjRxTPq6yau778+/8dJ+iaIqica8f9/qJWCxMREKRcCJFsZIg5CQpn2UEPk4lyUSCZdns0E7uXC5H03QikUgkEkADgc7UjFQQ+GwykSaiCZJM8fxgzyNN88kknU5xYDs1z2VSFJsgUymKpdN8KvUmycOxoihm0ukURSVoOpVOU+k0JYp8JiNmsxKYTZfLZUSJBy9B9PYW+noL/X09fb2F/p58fyHfl8/153J9+WwuLwIOARQBtSdJGY4TeV4QeInnMiwrsCzPvtngNLielRVyNJ9j+DwjFlghz5Xk04omsSKNwMsUI4L9eH8QKVZMs9LgXDVaSDFi8fytYDMUm0kxmRSAFjPUEMpyg2vfUkw6xYG2HmAfSCUZjpXyuT6wsU3gs4V8fz7fI0kZ4GMEvVyJBJlKUZIk5UGXryQxLJtmRYoRaCGTTLMMx2fzueKOIUnMZcRCVuoRsz3pTJYSJZLliRQTTaajiRSRSJFJOkkxVHIwyHgqEUul4ul0LM0QaZpIM3GaJulknI6RLJHgo5QYT/NkiomTqSSZphI0FU8lCCpJUCSRjBNJgkhGYokwkYxE6XCYDgSogD8RCCSCwWQgkPD5CByP4HjY7Qk6EQ+C4giGI5gHxjxWB2JHMdTn9YbCMZKMx2KRUCjsDxChcCIWS0TjFEnFo8mgjwj5iXiUIsJkwBfyuNwo4nA6bB4YCbm9fjcOw7BGpX5y796VI0dPb99xcv26izs23/rhm5tHdl49sO3awX0Pz59rv/9A1yGDDDbM4fa4Aj5fxIMHIQgxG61mo8VmsSMw6sMDRCQWDRM+bwBFXLADgWwOq9lmNlqMBrPZYnGisN/riYeCVCCYcONRCPaZzGEnHEBhDwrZIYNC2fX06bPLV26ePXfl9JlLBw4e+ebbAzt37XtbFa24PmfZ5dlLz81afHL+yhOLtp/fcvDaD2fvXLn19M6DZw8f1dXW1tXXNzY0t9U1tz551lRb9+xxfWNDc1tbl1ym1Kh0RrXepNQaZEptR7e8o1vepVDK1Rq13qA3W4xWm8lmM1iserPFZLPZnIhzyDtnh2AQYPMe2HgEWpe6ZIrWzm6FRq81WBRK7cOHT44cO71m4+avl61cvn7jii1bVu7YsWz71uXbtq3dtWvNzp0rt2xZtGbtgi++qv5gwbwvvliwaNEnK1cu3bZ169FDh2tqDl68uOPwwe0HdpyvOaQ21MaTOlaykIwG8bcoLA/qFNdvN1y8db+mvvGJSiO32k0ARcUpEMVwok4nChe/5URBNxQMIw4ItivV8oe1D65eu1xz9eK9uzebm5+0t9e1ND9qb3nY2Vrb2vig5dmD5roHz2rvtdTVtj571N5SK+usM+q6YhHPixfZv//9519/fdHXJ8XiQTtkUqllSkWHXt2lU3ZqFR1FzHS3N8o7mpSdLSpZKwASIJO6uw1ACLxB0dms7GrRyNsBq/Sabr1WCXx3Oq1Cp1WCbiTIbkomogP9+devBl6/HMhIYsDvh+xWq8Wg08rl8tanT+/u2rVpwYdzq6snzZw17ZNPPvz4k/lz51fPnDuteua06TOmTZ8xs3rGrKnTqidNmTxpyqTJ0yZNnjph0tSqKdMmzpg1dc7cGXPmzJw+bfKEqsqKcePGjSsfN25s2biRI8b8eXT5yLIxY0aPHDN2dHn5mHGj3hs5asSfx44ZUVFZNmHCmEmTyqZOL3///UlffFS9fMH05Qumf/1B9dcfz1n4yfvz3q+eMLHqz6NGjCobW1E5Yc7s+U2NbaKYicUI3Ov1+/2BgD8Y8ociwQRFcgIrZngxwzNcKk4S8Xg8nU6DhBt4eKXTabAOAyxi5zhOFCVRzDA0F43Gw+EoSSZZlgcLysDa5hRF87woihmW5cFEFopKF8cnA2dtIkGlUnQymUwk4hSVAMFxDEjZgdl0mYzI8yx4mctl8oVcT0++r7fQ11vo7cn3F96gqDeXzeaETFYEgxuy2QxYEAHWSzMMxzA8nRbSaTaVosGoZobhwGRubnCWdoETe1iphxXz/FBHaqkx7F0U/acxqJwYkaKFZJr/DQj9DorSNE/T4NfmwJxpOs2xjMTQQoJMU0mGZSSOleg0L/DZbKYnEo6bjDaFXFVfX//48ePa2tqamporV65cu3btyuXLTU1Ner0+FAr19vYSREyuUKOYN80IHC/RLCdIQjaf4UWBFyVeGGy25aR8SsokBZFk+GiKjiRTEZKKklQ8kU4k6WSCTiboBJkGQcVTKSKVilKpKJUi0slYOk7QRJyJxNlwgoskGSKRImJJMkYl4qkkQZGRBBlJxCJkNEJGwvFQNB6MkOFQKhSgfHjch8e8OOH3xUJBMuCP4Z6QFw/6vGGfN4x7AiiKO1E3jLqtDsSOoiiO44FQjCSTyWQ8SkT9QSIQSsbiVCyRJlOxUNznDvo8ISKciIbIgC+EoZjNZjboNZDJglphu8Wu0+o72tof3bp169TpO4ePPD1+tPPyWcXNCy1Xj9w/se/20e9rL55vvXtH1dxq15lcDhfu8nvxkNvlg2xOg86o0+iMBjNkR3BPAJSRhsx1qM3qMBmtep1JozFodQabA/L6fNFQMIp7I4grDMFei9XvsHscVthm0ukVbR3NP919cPbC1VNnLp06e+mHwyf3f39k7/5Db9sWll+bveTSrMXnZi46+f6yYws3n1m/79J3J368cP3Rrbt19x88efTg6ePHDbVPGx8+abj78Mmtuw9/vHP/3sMn9U1tTa2drZ3yti5Fa0d3Y2tnfVNrfXNLY2t7S0dXR7eiW6VR641ao1ljMIETo9VuttpNZqvZbDVbbCCAHjJbbGDcqlKlae/sbumQdau0ap1JqdI9flx/6syFTdt2Llq+aum69cu3bFm5c+fyHdtWbN++eseONTt3rNyyZeGKle9/8tmU9+fN/vTTuQu/mLd40Zcb1204uP/ApQv7z5/dcWj/lu+2Hju/t0t5JxJXp3lznNbA/uZu0/062dWfGi7ceXSjoempSiO3QWbQ7IRgMIIhw1AEI44iimDE4URh1IU4UdjhhDQ69ZO6x1drLl+5fP72j9fq6x+2tT1tbX3c3vqotfF+U/295oYHLXUPmx4/aG940vrsUXvLI1lnnV7bEQli/f3i3/724tdfX/T1Z+JkqIginWqQQ8quFnlHk6ztWXvT047mOlnbM3lHk7KrRd3dVlRC3e2NIBSdzSpZq7q7bRBF6i6dWqbTdBv0Sp1OoVbLNGqZRiNTqbpMJk2MCPT1ZV6/6v/l9fNsRgr6A3abyWzSaTXdSmX7s2ePvvlmy6xZ0+bMqf78s48//+zTjz/+YP6Hs9//YOacuTNnzpk1Y+acGTNnV8+YNWPWzJmzZ82aM2Na9aRJU6qmTZ+04MO5n37ywZxZ06aMr5hSOW5S5bjx48ZUVowZWz5y1Og/jR03qqKqfGx5eXn5mHHjysvKRowa9f+OGf3nynEjp04ZO3tW1YcfTFv05bz1yz7ZufSTHUs/3bz4k43LP1+/4suliz+bOWvaeyP+9N6IEaPKxk2aVN1Q3yxJmWgk5HG7AwEcx10+rzsU8iWShCDSmSyTybIsl4yTkXg8VuwVBTa5dDpNDB0kSbIsK4pZUcyk00w4HAUzvgYflzSbStFgQDJwzNE0W1ymmaRSYGdMJEIEQ+FIhAAzVGKxaDJJgmBZWhA4UeRBv5EkCRzHCAIHpBIwavcUcr09+d4hSdSXz/Xlsj25TDbLZzJDgxsyoNUpC1BE0yydZlMUlySp0l01qTSXpgWalRg+y0sFTuxlxAIj5IAqStNCsebx76AozUo0lxkWpSgC8S6KkoyUZCSKlob2IwhUiqUGx1MMAolOs3Sa51iR5ySWEVIphk5zFEUH/GGtxnD82KkvFy765JPP5s2bN2fOnA8++ACYNt+fN296dfXs2bO/+uqrkydPPnny5Nix49/tO4g6cYHPxuJJURJpNp1MJ9NcOsXQFMNRDE+xYpITE5xAsnyM4QiKjpBUOJaIklSMTJGJNEmmSDIVj1MkmSbJdCKeSkSpZCSZCCeT0RRJpOMEA1AUItlQPBUmEuFIPBol40SSjCRioXgsGIuGYuFQLBQkAmHCFyKCAdLvjXncYTcWcruCblcw4CfCoXiMoNIpnmUEhhHIWNrvi3jcfrfHj7hwxIN7/IFAKBKLxRJxkoxEY4EQ4Q9F/IGIPxjxh72oF4EwzOn1eUJ+POzFAxjqMpvNapVCLVdp5BqlQiOTKVqbW549eNRw7UbH1WvGO7ewJ/exujvG+xdbrh5/eO5E/fXLHQ/uqVtbIJ3e7UC9Lq8XD+Bur9OBWExmg1avN1gsVhhzeQNBIhAk3J6A0+m22xGzBdLpLWq1QaHUyVVavcWC4XjA7/eimBeCfTYHZjTBer1JrZB3tT1reHzv/p1zl68ePXH2yIkzR0+dO3T01MHDJw4eOj4MRddnL708e8mFmYtOzl5y9LP1J9ftvbz/5K3LPz6996jp6dOWxobWhoaWx3VNj+ubHz1+dv9R3YPa+tqnjU8bWuob2xqa2usb2582tDyua6qtewY0U92zlmct7S0dsrauwcxeu0zR0a2UKTWK/8XYe33FdWDrvu3udttWIBQ5C5RlZYSyQBIIBIgkRE5CCBGURQ5F5ZxzoHIVReW8Qq3KZCQ5223vbnvvfe79R+7DsrXt3vuce8aYD6tWDQ144qdvzm9+UywTiaViiUwqU6Alkys/PIvEUi6PT2OwqEwOVygRSZUCoRSHIz0ZeVrX2HLxWnnZjYpLlZVX6+ou360pq6oqvXXrws2b567dOHruXOHR49klB/OPHSs4+XnJhfNnb98qv9/cMjzUPjLc2N9R2363+3ETgzfhBsThhAqOyk0uOlc5g+M+nyaNTS+8IpCXhGIeiiKDSW8yG/+lQWcym1D8fBBDJrMRtXwbVwxypQxPwo8/HR158ujFs9HFhWkqFUujLtCpcyT8JAE7QcbP0nALFOw8k4inEReYtAUehyCTML2ulffv1/7xj2/++c/vvvp6Bwn59Ua1UMQR8JlSIQuFjYBN5TJILCqeTsIyyEtsGoHLIKHUQX3hXAbpQ6FA+qCNxDyGRMCSSblyOU8m44rFLJGIJRazBAKGQiHw++3v3q1///27v//w9c72ptfj1mlVy0qJVMKTSrl0Ov7+/fr8/MwjR0oulpUeO3L0wIH8wgN5RcV5hUX5+YX5uXn52bl52bl5Ofl5eQX5+UW5OXlp6dkpB4pzz545UXrmeElBVh4mqSQr7WBWel5KUm5acm5mclrqnnRMUkY2JjU9OTVtf2ra/qTkT/bu/fP+z/6ckfrJ4aK0syeKLp45dKPsWM3Vk60V5x7cPN9041zDzdJ7lZfv3Lpy4fznGMz+zz779JNP9iYlp09OziUSCRDw2q1mp2PVYTfbbStulyUY9G1shHd3Y2/fxtc3ECQEQBCEIMFYLIaiaGNjIxaLfTjTAsNQPB5Hh9soirxeNHHn1/+8RyIxNNrrQxwyGvOFpiZ/2IH/zWILQhCIXtxAKxaLfGDP9vbm5uY6OkNC84FQPr1/t4sWyqEvdne+3Nl5/2v89h9U0fb2diKxFonEw+EogkRgKAxDCLp0giDhcDj6K4pQiqzvxNbeRtd3I7/tAP3eHvZ/iaL/Xv9nCKGFxDaR2GYIHav8qsMSkWgiGo2hgE8k1hOJtWg0Fg5HESSMrmp6PD65XPno0eOKipvHj39eUFBUXFxSXFxcUFBQXFyckZWVmZlZUFBQUFSYk5OTm5t76NChY8eO5efnl565QFgkuR1eGAom4nE4CAJBAI4iYBgBw2EwHAEjcTAaByIxKBqHonEIRREcApEIjESDSBRGonAwAkIhEA5DcBgGQxAYhgNh2B8JBqIwEIegBAgnADjhh+M+KOwFYJ8fCgSC0AcU+WDADwf8sNcHeQKQ2w96PLDbBdrtPqvFY7V4rBa3w+71++C1xNaXX3773Xc/fPX1N1sbb0NwzO+DPR7A6fY53F6PPxAAIDAAgAEA8vogtxdwuF3mVavJZNToFWKFXKTQqVesZqfT7nW5fFarXa1W8fl8NovLZHA5XCGXL2azODwKTUog6XEEJ4ngJWNt2DfLbx6xn/aRX4xy5qflNLJOJLCo1c4Vs9vm9DjcHqfHbrObjUadSqtSG9SGVZPFaXX6bS6/2ebWGi3LWpNcpRfL1QKJki9WcMUy0fIymrJjNppWdUazSqcSiAV0OgW3NDM9Mf50ZGhkuH/oSffAUNfAUPfAUGf/YHvPQFt33x8bdFdeF196Vnx5tKjsUfGlvpO3Hl5vGLnf93r8NWF+iUmmsNksAYPBo9DYFDqHRGXiSXQihUGisogUBpnGotA5ZBqbRGURyIwlAhVLoGAJFByRRqQwyTQ2mcaiMjg0Jo/K4FIZXAZbwOIK2TwhRyDiCSVcgZgjEHH4IhZPwOIJ2HwhiyegsTgECh1PpjE4fJ5IKhBKiSTa02evGlvbLl2vKL12vbSi4nL1nQt3qk5du3bo/PmSM2dKTp7KOXQo68DBnIOHCo4fyzt+7MjFixfv1pS3NrcMPewef9L2qLuuo/ZB310c5ZnJzvYjUi8sUa+SaaLXc7SRN9jHr6bG57EzbB5Do1teWTUaVwzGFYPJbEKDXNEyrhhNZgNKI5RDBpPeuGJAZ0VKlYJMJT19Njb8+OH42PDc7ASZvEilzNMosyQciqI56tIieXGOjsdS8XMM6jyPQ5CJmW6H8d27xD//+e3PP3//9Te7SCigN6j4AjaHTRNyaWIuA5VEHDqRRcUzyEsM8hKLiufQiVwGCZVKKKWYFByTgmPTCBw6Ef32A5aEXJpExJZJuFIRW8Rn8Lk0AY8u5NGVMr7PbXm7Hf/+m7c/fv/V291Nv8+t1SzLpHyBgCkSseh0XFdXS2FB9oEDhSdPnigsKMjLy8nJzczKSU/PzsjMyc7Oyc3Jzc/Iyk7BpCal7MdkJGXkJOfmp50+dbjs7PELp4+cPph3qij7wqH888V5Jen7DmbvP1GcczAvLT8rubAgIzcvLSsnOSc3OSvjs9Skj9JT/lKSm3T+eH75+aOVl45XXz7RcO1k+81zHbcv3L957v7t0tbqq813b1TdvFRUkL1nz6cff/zpp3uSBwaHYQgOIqDVtrJqNricFpvVZLEYAMC5Hg++3Y6+fxvb2oBDIT8IBkAwEA4j6F//tbV4JBIKBPxer9vr9QQCvmg0jEYqRCIRn8/ncrkBAIjF4rFYHDXaBQIBr9eHIEgsFkcz6Pz+AAiCMAz7/QGv1+twOGw2m8vl8vv9IOgPBHzoD0V/LupiQNOA1tbi0Wg4Ho+uryfQ32d3d/vd250PKPpid+eL3Z0vdrbf72y//W+zot9cfDEECcNwCAQQ6DcUhUKRSDSOxqPFflUtG6HoZii+FYpthiNrod+8YR/WNv8FRf89bC0a24j8scLRdSSyhtb/YVb031EUi29EY2toeFokEksk1tcSaxtr67FoTKvWjD4ZqamuqbxdeePajbNnzh4sOVhQUFBYUFhy4MDhQweLi4uKi4uKigoPHTqYl5eTlZVRWJifl5+DwaSkp2MKCwoKcwoPZB/oae9RKZQupyMA+HygxxVwuwI+e8BnC/htAOgAIR8cApAIGI7BkTgYigLBMByOoQWFoiASAeCQH4QDEAyACAiGISgGgXEgEA0EYgC4BkAJPxjzgmEPgHiAoCcA+QNBEAzBAAIGghCAQAACBIJ+IOgFYC8AA0Ak4A953JDL6Xc6fE6Hz2H3AoHg9vbbv//9p3/+85cff/q3r774di26BYMhnw9yewJOt8frCwAABAYAKABAXr/f7nSvWFZ1WpVUwqUx8PM4wiJJwBEbtGbrqsvjDjicbp1eJxSLuVwhiy3kCqQCiZzN4YsYbDWdZaHQfVSql4g1zzyTjvcwx3ro0y+ldOKqUuw2aj0rJs/qqt/lCni8gNfncblXV1Y0aq1CY5BpVhS6VZXRpjLZlAaLUKFji5UskYLBl9F5UjpPSuWL6EIRT6aQKtUKpVohW1aI5Fwaa2lm7vXzF8OPh/r6e3sGBnpQCPUNdvQOtHX3t3b2tLR3/xFF194cvPq85MpYUdmjAxf7T958eKNptLV/4ukEcZHApjMEAr5MLFLwRQoOX0pnCSh0LoXOpTJ4VAaPyRGyeRI2T8LiitGvyDQOmcah0Ll0Fp/BFtKYfDpLQGcJaEw+jclnsAVoQ4/NF3MEEjZfzOIJ6WweaoVgcPg0No9EZ2EJ5AUckcJks/kigVBKo7PfTMzc7+i6XH7r/NXrZbduXa2rK6uuOomi6PSp4pMnC48fLzp+ovjzkwfPnjl49szn169eqqstf9DS+LC/e3S4bbC7tq2uubtmYn5IriWbXTyjjSlYXligjo5Pdz963v54rP/N5EsqnaRYlhpX9L9l4/3Xoq7JvILiB6UUWjqDVqNT6406rV6j1qroLPqzF09HRx4/fza6uDBFo+EYNByTjqVT5mmkBToJyyAsUbCLdPwSBTfLoi/yuQQRn+qw6t7uxv7xj29++eWHb797FwoHtDolh8tg0ElcJknAoqDNNw6dyKTgPqCITSOghUKITsKiggmlFI9J5rMoaB9PyKEJuTQBlyrk0fgcCo9N5rMp6Ee5hONxruxuRb//evfv371/t7vp97k1arlYzObzaXw+jckkDAx0FBbmZmamFRcV52Tn5efn5eVnZ2Snp2akpWVmZefm5xcU5eTlYdIxyal7U9L2YDL35xemnT9z8MLpg5dPldw8e6Ty7OGas4duHissK0y7dCj72omS0kP5pw9mn/m84OiR7OKStIPFqflZn2Wl/vlw/r7LpwrvXD7eXHG+9Vbpg9ul7bfPddw83111ob3yfFtlaVv15Qe115try08cKUpK2vvJJ5+mYLL7Ho4AUDAUDlmsqwaj3mY1WyxGy6rB77PFI+DOZvjtTmRzHQoFfQG/1+/3BoMQ+tc/kYiFw4jP53G5HC6Xw+t1h0JIIhFHndxer9dut3u93lAohHIIQRCv1+t0OtHcOQRBAADw+XxoEl0gEPB4PGjqvsPh9Pv96OHBQMAXCPj8fi8Mg+EwEo2GUTGUSMQikVA0Gl5bi6NpdTs7W+/e7qA0QlH0fmf7y52d9zvbu7sbOzubH1CEui42N7dQuRYOx5Bg9MMFAXR2FY2to4AJRdbgUAIOrcGRdSS6gXLov6PoX1wM/wOK/rjaiaIoGE78HkUfRNIHnYTENpHoH1AUT2xFo2sfbvDEYolwOGxZXcEuzFfevnXk8MHTp06eO3P6xLGjB0uKiw8UlhQXFebnp6elJiXtS0lNSk1NSktLycnJSk/HFBbml5QU5WRnom8K8vNLCkuyU7IzUzDlV67SaVQ/4PEH3A6v3WgzGxxWo8tpcLms/oAPQgAkgkTXgpeQsCIAACAASURBVNEEiETQgkJROBILRhNINAGFY3446INgHxD0+RFPIOID4m5f1OWNuH1Rtz/iDUQ8AOIDES+EeAJQAArBUBgCQhAYgsEQBCABIOiHEB8Y9IFIMBiHoCgQCPu8sMcDetyA1wvCcGRr6+0PP/z4j3/+8tNP//jyi2/j4Q3AD3s8gN3hWbU6HC6PPwBCAQAGQNDjc6/abDq9Tibh02mLk1NPh8dejL0gYSnLcu2q2eF2B5xuv9liVajUIomSK1RwhHK2SMZkC9gUhnCJpMeTPFSah4gzTT0Xj/VSR3tps68VPIbToAbs5oB91eewwX4f6PN5XG67xWYympaXNUKljqPQsaUatkzLlmmZYjWRI1mk8xao3AUqD0vnLzGEiwzuPI2JpbHIbB6DJ2SxBQw6dwlLeDb+/GH/w46OrgcP2jt6+jp7H3b2DrZ196EQamztaGzt+BcH3cShKy+LL43nlz4svND7ecWj8qbx+30TY6/w80tMKpXP40ok4mWRVM0RyBhsEY0pQIvJEXMFcqFEJZKq+SIlT6jgCuQcvozDl3EFcoF4WShRoW9YXMmvxZEwuSK2QMIVyXhiOUckYwskdI6AxubT2HwGV0hj80l09iKevIAjkmhMOovL4QoZTO7c/FJ3/2BF1d1LFTev1VRX3r9/tb6u7E5V6a1b527cOHf9RumN8gvXb5y/duP89Rvny8vP3qq4UFN9vaWptqe7d2y0c2igobOpta9p7HUfjTfDkS6S2G8msUOPnt5v669p7qzq7Gkef/aEQMJJZEKNTqU36lZWDSazCd2LQsMjTGaTceVXH6PeqEMfdAatwaRHx15sLuvFq+djo0+ePxudn5uiUJYYNByHjmfTl9g0HJOCo+OxVCyWtrREwc/x2HgBj8hlESwrqp3tyE8/ffXzz99/9/17JBRQqeUMJplMwtLJS2wqHtU3bBoBRRGqfhjkJToJSyUsoHD6wCFUFaGNO5RJIi5dwKbwWAQ2HceiLXEYeAGbJOJRhVyKVMhw2fRvN8M/fL39w7dv3+9uBvwutUqKbibx+RSBgD7yZPDQwaL0dExRQVFeTkFOTm52TlZ6VkZaRkZ6enZmTl5OXl5ufn5OXk5efmZGTnJq5r7cvJRzx/OrLp9ovH6683Zp29UTrRcOtpwtvn/+4P2yY3VnD98+VXLn/NHKK8fPn8k7cTj1xKHUwwV7zhzE3Dpfcu/65w8qS7uqL3VXXeysPN9582zXzbO9t893V55ru33u/q1zrdWX2u5VlJ48nLzvs48//lt23oGx51NwOAEhkRWrXWs06Q0Gk8lgtZq9XnsICWxvhHc2I+sxIAh5PG6ny+UAwQA6tkkkYggSdLudNpvFZrO43U4EgdfWEqitzu12r66uOp1OAADQ5IVgEPF4vHa7Hc37CQaDgUDA7XZ7vV4QhNAcIJfLZbXaXC4XCIIQBPj9XvTgk9/vBcEADIOhUBAVQ7FYBLUzxOPRRCKWSMS2tjbe7m6/Rdt0uzvvd7bf726jtoXt7fXt7V+beB9WXDc2Nn61LcTWIuFEJBJHvRXRaDwSiYfC8Uh0PRbfDIYTYDAGBuNQeC0YXgv/tivz+wbd/2/9XjZ9EEmh6HownEBphOLnw0f0TTi2EYxuBCMbKIrQWREcjERja/H4WjAY2tzcicUScpm0r7fr9MljubkZp0+duHXzxulTx4sKc/Pzsg4fOnDs6KHi4oKC/JzCwoIDxYVFRQU5udkZGWlZWRl5+Tl5ednZOVlZWZnp6Zg0TGpuVu6RA4dz0zJTk5JOnTr2/OXYisVo99j0FpM94HFAAaPb5YJgPxQCguFwfD0YiQfgEBSK+sCgHw4BSAQKx6BwzA+HfHDQC8FOP2RxAWYHaHWFzHbYuAoYVwMrFr/NCbp9wQAc9kGI2w9CSCQYjACBIAQgYCAIBGAARMBQFAxFASQKwjEQigWAiM8Xcnsgpyvg8YJ+IIiE45tbb3fefbm98y4e2wj4YJfT63B4Vix2vcm8anO4PT6/zw/4/H6n22m2WDQ6tUjAJZNmXrwc7hscHRrFzuKW5Vqnw+fxgnaX3+J0qfUmsULLFikJDB6WwsIS6fPTCwtjr7ivpgyLONP8nOL1OONx11x/29zLcS6dbNIoPFaTz2kNuO2gzw34fE67c8W0qtUahFIlVSDH8WRYthjLFi+yRHMMwTSV+5rAeL5IfrlEmySxJkms1wTG8yXSi0XCFJ6ySGXiKEwsgToxOf9oaLStvbup+UFT84P2zt6O7oGO7oH27oEHnb0t7V1NDzqbWjv/BUWTBy+/OHBpvKB0sPBC34nywav1I03dr548x81imWQKl8MSCQQKFDYcvozJEdNZQhpTQGcJ2TwpX6QUSdVCiUogVomkGqFEjZZYphXLtCKpRiBR80XLfNEyT7QsEKl4IjlPLBdIlULZskCq4InlHKGExRezBWKOUMIWiGlsPoHKwJGoRBqDQmez2HwGk4vFEZ+MP29p76pqaCyvq6tsvX/rfsutlpZbTU3l9fUVdfU36+pv1taX19Req7l7+c6d0srKCzVVlxvqatrbe56MdD9+3NLb0dzd0jnY+nRi8Pn0o8GxBy1dVbXNNxoe3HzQU9fT/+D5q3Eag6xYluoMao1Ojc6K0AA9dEVXb/yVPTqD9sMqlM6gNZmNGp1asSynMaivXr8YHRl+Nj4yNztJoeCYDAKXReYyiVwGiU0jMYg46hKWisVS8HNcFp7PJfLYRLNpeWsr/OOPX/7zn9998+3bIOJXLksoVAIeN0fGz9NJWBQwqPpBUfSBQ2TcHAoh9P2Hxh2KIrRBJ+LSBRwqj0XkMPBsOo7DwPPZJCGXgqLIadVtryPffbX1w7dv3+9uAAGXWi0ViZh8Po3LJXO5lPGxoePHDmVmZBwoLM7KyMVgMjDpmFQMJhWTjknPzMjMyczOSUtPT8/EZOWmZeWmZOenHDiAuXq6YKjl5pueurneu5MPyp9Xn5moLZtsuPq0puxxZelw9ZW+yovN5Sevn8u/cCz92qncO2UlrbfP9tVe7q25MFh3ZbDu8sCdsv6q0t7b5zpvnOyuON1Vcaqt/GTrzZOtlece3L12o+wkJmnPx3/7LCU999mbRSiyDQQTFkdAb3ZojRaN3mg0rjgcjiAMbm7EtzfjiWgQCngcDovNvurzuSLRYGItGo2F4CDgdNlWLaZVi8npsgURcG0tHo/HQqGg2+00mYwWi9nr9QSDMAyDEAS6XE6LxezzeSEIhGHI7/e53U6v1x0I+CEIAEEA1Vg+nweGQQSBQTAAQQAEAWinDkHgSCQUi0Xi8Wg0GkbtDLFYBK2NjbWd7c3dna13b3fe/xai8OXOzhe727tvN3d3/2u/9UNmazy+lkisJxIb8djG2trm+vrm2tpGPL4WjcbDkUQ4nEBCcQiJAXAURREcXgsiMeS3kzn/W/BE/+eKRtejkfVIZC0SXvugitDbBx+adR+whKqi36MoHF1HbQux+HokEkOdC2qNdmjw4efHD5UcyLtUdvZi6ZmTJw6XHMgtzM8sKcorKcrLy8nIzkwtLMw5evTgkSMlh48UHzxUlF+QnZWNSUnZh0lPzsnJyM3PzsxOw2CS9/ztE8y+5LzsnPR0zF8//lN2TlrvYLfJalzbXYttrSFrMSAWgWJxCIkGgCAUDAeRKACHA8GwFwy6/KDN7TPZnbpVm9ZsMTkcZpdrxeXR2706q19vgVRGn1zjXNY6tQbXqtXv8kBeIOgKgE4/4AeRABj0+UC/Dwr4IL8fBqEQFIpC4RgQivqgmDcQdXkRuwuy2ANmm3fV5jHbvBaH1+72OzyAzeVftbqMRoveuGpatRtWbTqz2Wi1Wpwul9vt9XjcDqfNbFnV6wxyqZBOXZyYGBt8PP54bH5mSSJU2iwelwe0Orxmu0ttWhXKVUSG4OUc/vGrqYGR5z09jwYe9LzqekgcGqU9GSU9HpzsaO6/V93T2To5+ZLPYejVSpvZ6HJYnA6r1+O2O5w6k1mi0FDYohky5xWR/RzHeEFgviZz3lC4r4jsp1ja6DxpZI40tkAeWyCPzOGHpheHphbG5vBvcJSJJfLruaXhZxPtPY8aW9rr7t2vb7jf2trZ3tXX2T3Q1f2wo6u/ta2rsaWtsbn9Dyg6Wj598Mqr4kvPii4OF5UNnCh/eKX2SWPXqycvUBTx2Ewxjyvl8uU8oYInVHL4cgZbTGUIaEwBiytBUSSSasQyrVRhlMgNYpleLNOJZTqJXI9+FEl1QolWKNGKpFqhTCOUqURytUihEcnV6LNQrhLKf33giuVMnpDCZJPpLCqDzeYIWGw+lcaansc+efqifeDhnfv3q9vb63u66zq7atraqu/fr265X91yv7qx5U5j8+3Gxuu1tWV3qkqrqy7U1ty+39ox+LhzcKi5q7P+QVNtS11b//3uR+1NHTVV967duVfe3ts08uzhyzfji7g5noCt0ij0Ro1Wr0ETwz+oIoPJaFwxflBCH0pv1K2smjQ6tVgqotIpU9OTz5+Ov3r5HLs4y6CTuByaiM8QcRkiLp3PprOpJDoOR1taopMW+GyCgEfic8lmo3JzM/TTT1/98ssP333/PhQOKJclFCp+CTuLX5wm4+dQufOhO4dyiEZcpODnSUuzNOLi77t2HDqRz6Kg9m7UZScVsEQ8OpdJ4NBxbNoSh47js4kiLkXCp8mEDJdVt70e/P6rrb9/u/v+7ToIubU6mVjM5POpXC6JTsePjz0+cfxoanJqXm5hVkZ+elp2ekZmalp6amp6ampaSmpaKiYtNS0lLSM1Oy8tJz81ryj18KG02iuHZx/doz9rV0z162Z6JE/q+f3V4sf36D3VhK47lP7GN/dv99w+1XD5YOOlkq7bp/qqz/fXnB+svTBcf+lJ/ZXHtWWD1eeHqsse3SnrKT/Ve/N0T8XJzorjHTdPtN0+3XKrtOra2cyUfZ9++tmne1Ifj08BkbdA5J0LWFt1IcZVv8Zg1xmtNrsnCCObG5tbW5vxaCTg91ptKxar0e2xhcJQPBGOxhAQ8tnsK6YVnWlFa3eYIdgfjYYjkRCCwC6Xw2jUr6wYPR5XMAjBMAhBgNNpN5tNHo8LZYzf73W7neh1QfRNIODz+dyBgA+1ccMwiP5bAPCjbjoUReiy0b+gaHNz/QOK3m1vvdveeru1+W5r6902uuL663nyD6poc3NrfX1zY2Nre/vt9ta7nZ13W1s76+ubicSvKEKQGAhHADjyOxQl0ExoJBT/4J37H3LVIv9akfAaWuFQIhxKhJB4OJwI/UYjOBRH64Mk+gAkOLIOh9eRyAYSWft1VpTYDCKRRGJ9fX2TxeLU1d87d+bk6eOHKq5fvFtVcfbU0UPFeZ8fKzl5/OCJYyVHDxUW5KbnZqXm5WZg0pJSUvZi0vZnZafl5KZnZacVFGTn5GVkZqWmZaSkZ6RkZmDS09KS9qfs27MnKzstOXX/n/7yp9yCDDqb+sv/8/NX33+1/f7tl9999/bLr9Y3dhAkCsPhUDgeDMcCwbA7ABlWbWKlmsYTEJlsKp/PU8jEGrXcuCI3WiU6u1jj4iusHImZL1uRqVYNJqfD4Xf5QIcfcPoAdwDy+kGvB/B6AL8P8vlAbwD2gkFnALR6AzZv0OyEdas+ldGp1NvlOqtcuypRGwVyHUeiZIvlTKGMLZDwhFKRbHlZb9KaLepVs2bVbLDZVh02u9Nht9kt5tVVvd4gEwvpFOzEm/FHQ+NDozMTcyyGQK+z2hz+FZvLYLErDCtMvuTNHL5raLy2rbeituVqxd3qW3WdtS2P6h+MND943NLyoLLi2oWzl65damxtHn8+RiTjZDKRaUVvtaxarDaN3sSXLlM5kkUK9yWeObJEH16gji3RX5A5r2mC5yTO2BJjZJH6eJ48NEd8NEMcnF7qn5zvn5gfnl16hiU/XyCOTy32jb5s6hyoa+moa+poaOpsfdDd3tHT1TXQ3TvY3TXQ2trV2PigrrbpDyg6Xj578PLrksvPii+NFF98eOz6wMWa4YauVyMv8PNLLApFwGaJuRwpmyfnCpQ84TKbJ2ewJRS6kEIXMjlSDl/BF6lEUo1IqhNLDSKJXiTRC8V6kUQvlhokMqNEahSJ9UKxTiTRCyU6kVwnVGh/XyKlTqjQCuQagVzDl2u4YiVLIKExuXgKjUhjMphctHAk6sTM/NDT53UdHXc7Ohr7epv6+hp6ehq6uho7uxo6OhsetNc037/V2Hi9rrasuup8VWXp3ZqKpubW3qH2/qGGto6qhnu36qqbu+63D3Y2dTTUtdTc72gaffZ4ETdDY5LYXLpQzJMpxMtquUqzrNIsL6uXVRq1SoMmE+kNpl+7c6gYQrWRSrOs1WuW1UqBiE+lU+axcxOvX09OvMEtLTDpZBRFEj5TKmBL+Gw+g84mUpgEIouCE3CIQj5ZxKeuGJTr68F/+7ev/+M/fvz7j1/F4kGNVklnkPC4OdzC5O9hwyAvUQkLaFHw82TcHBE7QyUs0EnYD4YFLoOENuVEXDo6MRJyaAI2WcDAc2lYDnWRS8PyGTgxhyTjUxVCumtVvZuA//7V5k/f7X7xbiOIeI1GhUTC4nLJbDaRxSLPzkxcuXwpJSklKyM3J7MwDZOdiklPwaSlYjJSMZkpmMzUtAxMRnp6JiYnLz0rNzkrf/+RQ6ltN0/M991hjDaaFgf85GHnTIdjos0927vyulP9vF32tHOpo2q8vuxR9ZmBWyeHqs89qb0wXH3uyd0LTxuujNZdelx97mHlmcHbZwZvn+u7ebrv5qnu8mMdN450lB9pu3miueJ01ZXPszH7Pvnkk79+sr9n8Nmqd80Jv3PDb93gjsO/bvdFVx2Q1Q6AUCQe20zEN0LBsNfjWbWYVsx6h9MCBwOxeCgaQwDQu2ox6g1qnV5lXjX4/C4YBlENhKLIaNSjKEKJ4nTaV1aMbpcTRUsg4PN4XF6vx+/3AkAAbcR5ve5AwBcKBf9vUIQ26NBCG3Q725s725u7mxs7G+vb62s7a2s7G+vorOj3qmh3d3dzcwtNYd3efru788Xu7vvt7d319U3U7BcKx+FgBIDCASgMwFEISYChNQiJw3Dk9yj6vZvuv7p24X8tlEAohEJIHEFicDAKwREwGAXgCBr06QdDYDAKBqMQEoOQGAonAImDSAJCfrsah8QAENnc2g0EQDKZWlVVfaC45Mih4uuXz1XevHy57PTJEyXFhZmHD+YeOZRXlJ9eXJhVUpR1oCCzuDC3oDA7IysVk7YvNT0Jk56MSUvKy8/Kyc1Iz0xJS0/BpCWnZ6RiMJjMzOy9e/d8+slf9id9mozZ8/GnH126ekGtVf79377/z//3f/3w44/ffvfD290vf11jiiRC0QQUirr8oFStw1Lpo6/e9D0Ze/Lq1TQeR2AzmVI5R6FjyY10iYnM15M4GipHzRFoFCrTislutbtt3oDTDzo8fqfH73b73S6/2+l3uv1Ob8DpA6wen9HhVpvdMp2DJzfSBWoaX0UTLJPYUjxDsEDmTC1RJxaJE0ukWTwFT2Uw+EKRSq0yr6qtqyrzitZqMdqtZrt11WpZMa+s6LVaCY9Hxs+9fDHSP/Co9+Gz0RdLi2SpVGNccRgtLrXJwlcsLxCo/Y/Hbzc8uHDr7vFLFcfOXb146XbVtZrqy1V3Lt+8deX62VOf5x8oLDx6+FRZ6c2a6u7+nun5aRaHKZVJVTqDQmNki9U4hvg1jjmOYw4vMYYWaCNLzGdk3kua8DlF8IzMGydyn+CYQwu0oXna4Cyxb3Kxb3JxaBY3ukAcnsUPvp5rf/y0rq23prmzvqX7Xkt3y/2utgfdHW29XR19HQ+6mxva6mub7t6p/wOKjt2YKb74oujS+IFLTw6UDRy60lNaNVjX/nz42dLcIpNM4jMZIg5HyuHJ2Tw5yiEqU0ihCyh0AZ0lZnKlHIGCL14WiDRCsU4g0glEOqEY5ZBJIjNJZEahRC8Uo3wyiOR6lDoCmVogV/9KIJmaI1ZyxEquWMkUyhh8MZXBwRLIBDKNSmNRqUwGk0thsBdwpKeTU819ffXdXY39vY19vY09PY3d3U2dXY2dnfda2+623K9qbi6vry+rvnO+qrK0trq8oamtd7h36GlzZ9/tew0VdXfb+nuGno30POpt720fGO6fXZjh8lliGV8s5QtFPKGYJ5YKpAqpVC6RyMQSmVQql8kUcoVSqVhWKJblcqVMKpeg5nOpQiKRicVSkVgq4gm4FBoZi1ucn52bn50hEZeYDAqHRRFwaWIuXcJnSfhsAYPBIVEZeBKLjOOxCAIeUcijGHSyeBz86aev/v3ff/zxp6/jCURvULPYVCJhAb849fsWHI24SMTOkJZmybg5tEhLs+i4iEXFcxgkHpPMY5I5dCKXSeYxyb+27BhELh2PoohNWeDSsAImXsQmijkkKY9iNym3ooHv3q/9+M3W+91EMOgxGuVCEYPFIjAYOCaTTKcRmxruZWdmZ2CyM9MKkpMz9iUlJyWnJKekJ6dmJqdmpmDSUjCpKZiktMz9mMxPMdmfFhXsvXs+92VjKeNxjXWxDyIPRYgP48SHIfxAYH7ANt2ned7JGbyH766abbvxvL5spPrM+N3SV02XXzVdftFw6dm9SyM154dunx6qPD1UeXaw8tzA7dM95cfarx5su36wvfxYe9W58tLDOWlJH3/88d6UzIEnE4oVSOfctAXeu+AvvfB7IPSFB9h0+eJQcCMa24lGt4JQzO32mkw6g1FttZkA0BuOwOEIDEK+VYtBrVGo1DKDUe1yWyHIHwwCwSDgdNl0erVWp3K6rDAcgOEABAfs9lWDQeN0WgHQB8MBEPL7/C5/wA2AXgD0BQCvx+NwOq0+nyuIgMEgjM6HIAgAAD+KpXAYiUYjv86KIqF/adDt7mxtb21sbKxtrSU2ErGNeGwzFtuMx7a2Epubv7rAUdvCzs7O+voGaobe3NzZ2X6/vf12Y3M7Hl9DXdFBJAoHIygtICQOIQkwlICQeBCJoShCafQ/R3z+NxT9iyQKheIQHPEDiB8MB6CwL4C4fZDbB/kAxBdAUCwF0K+giB+KBqBoAAqjp3riiY319e3Xr9+cPnPu0OGjn584deXShZqq69cunbt4/vOb18pKzx4/e/LIqeMlBwuzDxXnHC3JP1KSd+RQwZGjRQcPFxYW5WRlYzBpScmYfcmYPZj0pPSs1IzM1LSM5BTM/rSMdExmxid7P92T9FkSZl8yZu+e5I///LePyi6dM68a//0/fv7mm693dt4lYpvRcAIEgiAUCoZjIBKxe/wipWqORO4bHrn3oKO1v2/45Ys32EUih0eXqmkSHUmox3O1eJaKwFTS2AqRRK3VrOhXrCtOt83jN9tdZpvT5vDYbC6rzWWxu6wOj8XpMdocyyYLV2GiCDSLNMkknjOxxJrEsV4uUF/Mk5/NEkcnsSOTC89ml17P4+cJFDKHy1UoVasWrcOqsq7q7Fa9w2K0W4wWs2HFZNRrtGIuG784OT420N7R1tja3dH3/OkEhcKRyDQKzYpQqcVS6I/HXtQ0tJ65eutI2fWis5cOnb16qrT8/Nkb5z6/fPLY+WPHzxQcPpJaVJh56FD+sWNHzp65XHHjfvuDkfHR6bk5KofLkSxT+Yp5muDpAmNkiTWEYw5hGcN49iiJN0bhj5P5T6mCpzThCJHzCMt4hKU/WqAMzOAHZpaGFojDC6TBKWzvi+n7g2PVLd3VTZ3193vutfQ0NHW0NLTfb2xraXjQWNdSV3Wv+lZt9a3aP+4VXZ8sLHtRcGG04MLjgtL+4gtdZ289rGl9Nji2OD1PJ5B4dDqPzZZweAoWT85kS2lMMYUuoNAEFLqAxhQxWBI2V84VKHkCtUCk5aMokhjEUqNUviKVmyQyk1hiEEkMIolBLDEIZDquTM2TqblSFU+m5svVfIWWJ9dwpcscyTJXuswWK1hCGY3Nw5GoJCqDweTS6WwWm8/iCIhUxpv5ue4nw/cf9t9/+LC5v7+pt6+pp7epu6+pq/dee1fdg46a+20VjU2Xa+6WVt+5UHOn/F5j28Dw4Pir9odDlU3NFfX1nUODY5NvBsaedA70DY4Mz2GxfIlQviyRykUSuVAiE4qlfIlMKJULpXKhRCaSyMQSmVgil0iVUsmyTKKUSBQSqVwilUvlSplcIZPIxDKFRCoX8QRsBpNKIpKIBDydTuKw6VwuXchnCHg0IY8u5DG5TDqTTKERiQwKjklfYrNwPA5RoxKGQt7vv3/3yy8/oCgyGtVsDp1EWCQsTv8eRVTCAmFhirA4Tf5Ao6VZCn6eTlxk0wgCNlXAovBZFFQY8RgkJgXHouA4NAKXTuAziBzqEpuyyKMvCVh4IYsgZBHEHJJZL4+H/V++Xf/2q+2tnTAI2/R6iYBHYdGWGGQsGb/ApJPa21rycnOys3KyMnKSk1NSU1PSMKnJSUkp+/cn7U/eu3ffvv1J+5L3JqftTcF8nJr21wM5n9w9k/m66bxw/J59occ73xXEdsXwvfBcV2CmxznZY3jeoXnaKX3SzBm4S+qomG28OHWvbKb58kTjpWe1peN1F8ZqS0funh+rKxurKxu5e2H4TmlfxecdV4+0Xz/aWXmqu/bitdPF2Zi9H//lr3n5h19OkpUrEZVt2+j9wgJ8Y4e+dUHf+MPfQrFvw2vfxDe+TiTehUPrXo/PYFBptPKVFbXfbwsh3nDIF4TdVotOo5IplWKtVmW321BnQTAIOZ12jVa5rJLZ7GYA9IKwD4R8FptJq1u2O8wg5AsiAAT7/QG3P+AGQE8A8Pj8LofTYrGaXG4bBPthGAABPwwBMASAgD8YBIMwGELgaCQUR4VRJBQKweFIMBoNxaLhzY213a2N7fW1jXhsIxpdj0QSoVACCSfC4bW18PpGbHMrsbW9vrOztft2F3XQrSXWN9Y2dzZ30d1EMgAAIABJREFU325/sb25u7a2ge7hBoMhOBgJBiNQKIr2zeBwHAzFgVAUDMegUAwOxYJILIhEQ0gsiqauhRKRcOJXU0M4EQ4n/nc0QlEURGJQMAojMQiJAnDED4Y8AdjlA90B2OWH3AHYHYDdAOwFEA8Q9EEhHxTyQyEQicHhBJPFv3Wr6urV6zXVNRXXb9RWVrQ3VddVXq2rvN5Ue7Oq4tKd8is3Lp47d/LwiUOFxQWZ+Vkp2Vkp6elJBfmZJSX5xQdyCw/kFhblZGanpmckY9KTU9OSMenJqenJSWkpn6Um70tLzszJ2pe857O9f8vMSvn4bx/9+S9/qq+/63Q71jbXvSDkDSBuP2yxex0uPwCGAmDIavfIFFoSjTn+4k1n78OegaHHY+OvZ+YJDC5dsEwV6Ahc7SJDOU+RzpMEOAqfxZVIZKplrUFvsZntLv2KxWC2mi12s9lmsbnMNueK1aYzr8p1Or5SQxdqcXTFBJb9bJoyNkUcnyaOTRGfzpKez5OezpGezpNe46hvsPhZAonE4XLk8uVVs95p19qtOrtN77Dobat6i1m3YtLpdctSMZWAfzYy9qC5rfZOfX1tU3/v8MTkIpnB54qXKRzR2JuZxvbeC9duHzx9ofjUhaJTZUfPXTt2+trRY2XHjpYeOnym5OjpgqMnMw8fyTx6NOfo8YLjx4+cPXvpZsXdpqaeocfPZ2ZnCJQZIn2KyHiJp4/imU+IzFESe4zCGSNznhCZI0TWOIX7lMobITIfYWlDS/RhHH0YSx1aJI9gqaOLlKEpbN/zqQcPx2pbe2tbuhpbexvvdzc2t9+rv19f21Rb03Cnsu52eXX59cqb5VV/QFFx+VTh1df5ZeP5F4YLLwyWlPadrXh0u2mse2j69RyFQEVt1iIWR8Fkyal0MYkiIFOFFJqIQhNR6WIaQ8Jky7l8FVeg5gjVHJGaK1LzxBq+WCuU6sVSg0RqkEr0EoleItGLxDquSMWSqDgyNVeu5Sl0PIWWK9ewZRqOTM2WqVlSFUuyzBLJKUzuEpFKojEZTC6TyWGxOAwmm0ynv5icGHo61jU82Db0sHVwsKlvoLG3v7FnsLFr8F7nYF37QHVrz63Gtut1jVdq6y7fvVtxr6Glt6/7yUj78HBlS8v1+rr2J8Ojs9OPX79qe/iwf2R0Ym6eyedLlFKBTCBXSVUamVTGk0g5chlHKudIZTyJnC+RC0VyoVAhFCgFQoVQqBBJFBKZQq5QKBUKuUIhVSgkCqVIoRTK5EI+n8fjcbk8FpfH5HBpHA5FIGQIBEwul85g0shkEgG/RCTO43CTWOxrMnlOJuNAkPPrr7d//vn7f/zz2/X1sHlFJ+CzKEQsfn6SvDhNw88zSVgmCUvFzZEWp6m4OTphgU5YoCzNkhanCfOTpMVpNgUn5tAETLKASRayKAImmUsjsMhLLPISm4JjUwksKpFJWmKRsVwals9Y4jGwIh5JIqCrFCIEDrx/u/v1N+83vooEwha9TihhEflELBe/SFucoxGXWhprC/Iz8/PScjKSkj/7c3ryJwUZ+zP3/iV931/T9n+WtG///qSUvSmpSSlJyfs/zkz+6GjmX2qPY97UneMO3V2ZbLNPtXmn28HZdmi2A5jucU/02F/32V71W1506YabRD13mO0V5Ac3llquzjZffVlfNlJ9bqS2bLThyljj1bH6S0/vXnx690rv9TOtF0+03TjbXnmhvebi7YvHcjF7P/7oL5U36pUylwP4ftnxtczyXuv+3hT4hxn82RP7T2jjP0Mb/0xs/5BYfx8OJ3z+gMGsUyxLdHqp32OKBG0xxB6BbC6LRq+SKqUSlVJjtTgRKLQWXw9CQZfDpdGolUq51Wb2+p0Q4gdgr8Vu0hqXLTaTP+CGg4HfUOQKAG4/4Pb6nA7n6qrFaHes+gNuBA6EoAACBUJQIAQHEMgfggLhIBBBoFgIjkWC8XAwEoIiYSiCQPFwcHdz7d1mYjsWRe99xoBgyAciHiACgLEIuL4RXl+PrG1Gt3bWt3Y2tnc2tzY3thLrO/H1d/GtL9be7iS2ErG1aDiGRhAhoUgwFAlGosFoPBiLg9FYIBzxRSKeSMwbjvhCYSgYCgZDYSQcD8XiSDQajIWRWAiJhUKxDwcOkHAcCcd+e/gtdjocD4Xj4XA8Gl2PxtZDkTgSTQQjcS8YtHr8Nj9g8wdsAGAHITsAugHQ7vV7g2EXiLjhCBBdV+jMjfc7qqruPrjf2tXW2nW/qbulvrulpq3hdk9rbUdTVU1FWfml01dKT5w7dfD0ieIjxXkF2Zic9KS0lE8z0/flZqcU5GUU5GcV5mfl5WRkZmLS0lIw6SmYtJQUTPJnmKRPMEl7UpOTUpKTk/enJu3P2J+0/9NP9nz26Z69eweGh+RGLVeh4Cr1PKVBINer9HarzW8xu006m1pu4DKEZBxjaZ40/Xp++vUcfoFCIwsoFAmeLFsgSKexoskF7iSWOU9iUbkikWJZqdVrDasGk0WrM+kNZqPZYly1WF1uDwi6Ab/N4zbarUrDilBuorJV8wTBFJb5ep76bIY0PkN4Pk95TWBMUjiTVM4khfUGR5ohEUg8Dm9ZoVgx6h12o9OhtVo0q2bN6qrWsqozm5cNRo5EMU+kPRx5VtfccfvOvcrKe61t/SPjE1g8g8oSz+JoPY+fXr1zr+R0Wf7RUwWHTx7+vOz46Uslh88cPHTm0JEzB4+eLT58pvDw6dzDn2cdPZH/+en8EyfzT3x+8Ny5M1evVTU2dT958nR2ZoqAnyOTp4jkZ3jiUyLlKYk6hieN4kjjROo4gTZGoI/iaY8XSUMLpJEl+hiB9WSJMTxPfTJHfjKF6x+f6BgYa+4YqG/paGhpb2hpa2hubWh5UNvQcre+6U5Nw62q2vKKquvXb1+7dvMPKDpQPl1w/U3exfG80ieFpUPFF3pOXusvv/ekc2jq5Sxpicwk0hlkBpfGkKAcwhO5BBKPSOajTKLSxQyWjM1VsvnLTJ6SwVcy+Eo2f5krVPPFWqFYJxLrxGKdSKQVibQCoYaDokiq5sq0PLmOJ9dyZRq2RMUWLzNFSoZATufLaFwRjsKcWyIs4klEEo1EopLJVDqdSaHRXk1Pjr542jf6uPvJUNvQUMvAYFPfw6bewaaexw3dQ/Wdg3fb+iubO2/ca75W13C1tq78XkNTd1fn8FDro4cVzQ0X71Y1DfSPzkw9fv3qwUB/9+PHL2dmmTyeSCkWygUKlUSjlSiVPKWCs6xgKxVspYKtkHPlCoFMIZAqBeJlnkTJlyhFMqVYsSxVLStVKqVaJVer5Cq1VKWWqNRSpVIhl8vEEgFfyGZzaEwWicen8/h0FptKoRCXlrDz87Mzs6+mpsamp8dwuEmxmAWCjq+/3v7llx9+/vn7rc2Y1WIUCTlUEpawMEVcmCJjZ+iEBQZxkYafRzmEkomGn6cszRLmJ7HTr/BzE2TsDGVplknCcqh4NgXHIi8xiIto0YlYGh5Lxs5SlqbphBkWaZZJmeOz8Vw2SSLkBHzutzu733z75fY3cTBmMxpEYhaBS1jk4LECGpmCX+zpaDlYkJXy6Z+OZCedKc4pSN2T/smfcvf/OXPfRyl7/pqcnPRZUspnKZik5KTkPX/J2fenkxl/rj+ROt96Rfq0eWWq3TrV5p/t8k+3+6c6gJle/+xD78yQZ3rINTGw+qxNNXRP9PAur6+G2VdD6a2Zb6940XD5WcO18abrY43XnzXeeNN841n9jYc3L3ZXlHVXXm6vvNRRd7XxzqU8zN79n+ydnyBuxP8NiP4vlevvXP07lnqXq/9Sbv/REPhlFfrZHfoHlPgxtPZtMPrWDYR1FotSq9IZVF6PGYFsYcgehuwOs1qjkEhFIoVMZV6xQz44Hk4EoZDH5dFptAqFzGIxeXxOKBiAgn6b06wza8w2o9frAiE/BAUAwAcAPhAKQFAABP0er8vptHm9LggGoggcgcEwDIaDUCgIBqFAKAhGECgcgqPhYDwaXk9EwhEICQJByB+CAolIaD0SSgSROBQMeQNBtz9g9QA2D+zxwZAnsYasbUTWN2Obuxtbu5ubWxvr6+vrsbWN8Np2aH0nsrkRWYuGY6FgOAgjMIzAwRAUCkOhcCCE+IJBHxL0IkFPGPFEo75oNBCJBsPRcDgWCUWjwWgcicWQeASJh0OJUCiORBLBSCL428onhETgUBQORSEkCgQjIBKFQ9FQOB6LrccTm5HYeii2FgiGbR6fwebQ2ewGh3PF67UCgB0AnUDA4Q/YA6DFC7jgiNUPzxGod++1tLa2P+zre9jdOdLf/bCjcbC9Ybi35XFvS09rTVPNjTs3Llwp/bz0zOHzpw+fPn7wxOGiE4cLj5XkHz6QU5SfkZ+dlpWRnJaalJa6PzU1KTU1JSMjNSMjNTUt5W9Je/6SsufT1OTk1JS05NT0lOSUT/dmJKVkpaV/9NFH2UUFvaNDT+fnht7MzJCYZI6EK1JLpHqJUC0XagyqVavBYTe5VrRWmUBFxTHoRA6LLqXTFTiSdAYrfj3HfTHLfDlHncbTSWweXyaXa3Qaw6phxarVr+hNqwazxWSxugNAOBGLrifgSNgD+E1Wu0imZ/JURLpkkcibwtJezBCezxJeYakTRPo0lTNF40xSWVNkyjyNShEIeMsqhcmks9kNdofWYtOYLTqLVW+x6Vety0YzQ6ycItC6Hz+909Becbu+4lZdfWPHwODTN9O4OSx19OVM7YOeU1cqCk6cLTpxtujomUPHzx87eeHw4TNHjpw9dOTMwSNnig+fKTpypuDo6YITp4pPnS38/HTeseMFxz8/cvb8xZu3mrq7xiffLDFoFB5nkUabopBfEolPcbjnBMJrCm2CynxNYb4kM1+QmOM42iiWOoZjjOGZjxdpQzOkR5O4gRczHY+eNXcM1jV3VNc1195ruXuvubq+oeZe0526xsq7927dqSu/XX29vOr6jduXr5T/iyqaKbw+mX/pWX7paH7pUNGF3mOXe67eHep4NPlyhrRApOPINDyZSSDzCCTeEp69uMTE4lg4AodA4pEoAgpNRGdKGSwZgyOnc+Q0rpzGlTO5Cg5/mStUC0RaoUgrEmqEQo1AoOYLVFzhMles4knUAqlWKNMJZFqBVMuTqDnCZSZfTudIaWwxhcnHk+lzS4R5LH4JR8bjSTgcgUKlk6m0ibmZpxOvHj0f7R8f6XzypHVwqLlvsLn3UXPvUFPP44auobqOgcqWjoqGlut1967V1pXX1zd2dnQ9ftQ6OHCzueFC1a3azrbhyddDr1486OvrGOh//maCwWaLl0UytUijk+p0Yq1GYNQIdMscrZKtVXK0Sp5ayVcr+SoVV7nMVi5zlEre8rJItSzVqBU67TJaWp1Sq1NodUqNRq1SLcsVEolUIBCyeXw6h0thcyhMNoVGI+PxuEXswuzsaxRFS0sTIhEjELB+9dXWzz9///PP3+/sJJyOVbGISyMvUfHzKGDoxEUWBYcyhkPFc2gENgVHw8+TsTOEhamFqZfzE88Xpl4uTr0kLU5TlmbJ2BkKbo6Km0OVE2lxhrw4g597Q5h/Q8FO0AnTdNIMi7ZAIy+w6USXbXV7Y/3b77784tuNSMK9YpIJ2SQmYZFOwGHnp8mExbGhvtMHcu6VnWK+eEJ5/uTB7WuH0j8rSP6oAPM3TNLHnyV99gkm5dM0THJ6Cmb/x4VJH10u2Nd3rYTxuMYw0+3A9jtmO3xznf7ZzsBsN7Q4GCSMQfhnPux4YGncgx3+/+i6y+C4sixf9NVdVbZlEJgl2ZZki40yii1mZmZmTEmpZGZmZmZSiskyM0NBV3NXNU7PTM+8d+F90HTd6b7xIv5x4pyM/P6Ltffae2mmmiXDtfyBKs5ANa2vEt6YO1meOlFxe6Q8dag0dbQibaQ0pTs3vjUroS0vpbXgdm1OQk1BQlluvL/Pl2cCz1gMC5/e/2Vp+9cy+0cMbweA907hvAjOPZryJVf3RmF/b17+5Fj7aFt8YXDuyC1usdag1BusLtvComNp0bboNus0UgGfxWTQuVyhWqW3W50r3hWvZ9Fpd6gUCoGAp9UprXajx+v0eB0Gs0aulWoNaofd9mOXtsvlWFhwLy15FxcXdhsZdtsWNtdWVhcXV7ze5cXFpUWvx+3yLngWFjxuj9uz4FlcXlzfXFta9noWnE6n3W6zLDgdiy7Xstuz6vZ6zDab1miQqI0yjU1nsNuNaxuL2zvrWzsb2/e37zzY2d7Z2dre3ljb3Fje3PRubC6sr3nXlrzLC26v2+VxuTwu94Lbu+heXLJ7Fqxut93jcXi99qUl+/KyY3nVtbzqXV5fWlxb9q6vLKytLu46eGd5aWdxeXthed2zsuZZXts9ZLOwsu5ZXnMvrTq9y46Fpd3zN96l9ZWVjdW17eXVTc/SmtHmlKg0HImMxhcwxRK+Wi01GlVWq9ZqM9gdSpNFbrSY3EsChbZ/dLK0orqlpa23s6O9vra7saarvny0q2FutGuoo66hPKciLzX/9q2Eq7FXL4ZfuXDuYvTZ85Ghl2LOxV2IPB8VFnE2OPTUyeDAYycDjx4OOHjokI+v7wF/f7/Dh/0OH/bb53/oC/+De/0OHfLz8/f1C/DzO+LrF3j0uO/BQz4+Pl8c2J9RXNA7NTkwCwIgsPNIAhRJxBNZLIZYJtR6bMsP7zx98fjN3a3HdquXx5WSyVwsnoPAcGagjAkgeRRIHAbix+awM1Acikilc3h8iUyi0sm1BolSI1PrlFqdSqd3eBY2d+7sPLi3sb3l8rg1OoNIrObwFVSmCEfmwHFUEIoAxpBgRBqCykTR2QgGG05nwql0JJVOYHMZYilfpRFrDRKtQazWidU6qUYv1xhkar1ArsHSOWNAWFVzV2ZeefLtvKSU3Nzc8obGroERwMgEsLFjIDWv9NzlG4GRF0Jj485EXgyLuBwVey0q5mp09NXwqCthEZdCIy6HRV0+E3nxVGRsSPSlMzEXT0fFnImODY29EHPtRkFV1QRonikSqi1mtc3CUytJAh6GxcDzuEShEM3iIRhcGJMPpnFniaxJLG0MRRtCkHvA2M4ZRPskpHV4pqZjsKS2LaewKiuvLL+oPL+4LLugOKegOC2n4HZWfmpGTvLtrKSUjOTk9MR/qorO3p4NSZ46dWs46FrvqasdIVcbo+IbE/I6q9smR2YQQAQWjMJCEHgonAyFk+fBeCAINw/G72qEQNF2KcIRODgiB0fmYCkcHJVLpPIodCGVKaKzxHSmmMEQ0enC3dAYQipLQGcLGRwxkythcsVMrpjBEdFYQjKdR6CwcSQmmkCFonBACHwGCJ4HwcBgGBAIgiNQSAxmcm5meGqic2SgdbC3vre3qqOjrLmtrKm9rKmrrKm7pLGzsK4tq6LuvygqKEgtyC+tq23s6arubMusLLuRnZlZWdY2OtQ1PlrV0lzV2Ng/PIIm4FgipkjBliu5cgVLKaNr5TSliKgU4FUColJAUgrISgFFLiTIhFgpHy/lE6VCmlTElol5cplQJhfJ5CKZXCiTC2VykVwuk0gkAiGXw2UwmLsUYcgUDJGEweLQMBgUOD83DRiZmOiZmuoFgyeYTLzLZXj27O6nT68+fXr14MGWxaxnMSloBBgFnUOAAAjwDA4J/vEOhd1rFIgYGBoGhIMAkLnJuamRmYkhwPjg1Gj/zPggcHoUNDMOBwEQ4JndP0BmxiGAceDEIGhqCDo3AgeNI6GTWMQsHDKNggN1KtnOxvrL549fvLy7teXWayUMCg4FgyDgUOA8AAYDzo70dRRm4buaZRMDiKaqvuKsrAuh5w5/fvzATw4d+ule/317jvh+edjX94jv0f2fh/t9kRN9bKQojjpQrJpvcmG63cg2N6xxFdu9hu1bxw2tE6eWcFMOxKgNMWSB96tn2wUjtaz+SnpfJbWvCtlcMFOVBqzLnqnOnKjMnKzJ7i1KbM681pB5qyEnqTozvijlcknmtezblwMOfFFSVPbm1c+++/Y/lrZ/rbR/wvHuTKKcQxDbNGZpnrQJpW+TRI+EhtdK+3uF9bXM+khi3hDrvSqz17qw6lle9Sx7bU6rUi3n8jh0BoPJ5snkaovJsuhZ8HoWPE63TqMRi4VardpqNXu8To/XaTBp5RqpzqhxOR27/QhOp93hsLrdzsVFz26n3G4H3cry0vb65triyvLC4vLisndh0e5w2uwOs8WqNRg1RqPRZnN4Fxwel8NpN1vMGq3WYDBYTWaX3bHgcFn1RrVEJqCxBBSmlMfX6ZRLK+7N7bWNO+ubd7c37+1s7tzd3NpZX9teW9pY8awtu1YXnUsuh9tmd1itdqvVbrU5HE63071gd3ssTpfF4TQ7nCaHw+R0Wt0LroVlz+5MnYX1Bfea172x4Nn0LGy5PNuuhS3Pyrp7Zc25vGpfXLZ5l6wLi3bvss27ZFtYtC4s2haW7N5lp2fR5fTuToGz2D1SlY7EZINQ2CkwdB6NxbM4LKlcqjdItXqFwSTR6GQ6o87qJNBYvQMj9Q3Nzc3NXa1N7XXVHXWVw50NsJlhFHBsqKOuujCtMD0+O/l60vXzNy5HXr8cde1y9LVLUdevxFy9FHUp9lxM5JnIc6fPhZ06G3YqMPDo4cN+vr4HfH0PBhz2P3w0wPf4YZ8j/nt8D+zdv++Az4GAg35HD/kfCwjw8dnnfzjgy4MHbmWkDgIAo0AwAIqeh+NgSCKNxlcrTYue9WeP3nz3zW9+88s/fHz3s62thwqtGU/ngVDUGTh5HEQanSeOgUhj8/jxecwMFIfEU6gsDkckFal1Mp1BrNHKtHqlTq/U6SxO1/rm5t37d3fu7qytrrpcbqvFYTBY5CqtQCrniiRcsZQnU/AUSr5KzVOq2EolS6FgyhQMsZwhlvMUGrHGKNYYBEqdQK4VKbQSpU6i0ovkGo5IgSDR+8dniqsaUjMLkpKzkpIy09MLKqoaW7sG2roHS2ubb6XnhF28ejIi5kz0xaCz0SHhsdEXrkXHxkVHXwmPuhwWcT404nxI5IUzEedPR8Se3n2GRwWHRwWfi4y4eLm0thZOwFsWPM/ev/v2N79+9+1X63e3NCa9UKUQqVV8lYYmkuO4YhRDACJzpjCMYSi5ew7TOgVtGJmtH5iq6x4ta+zKL2/IzC3LyCnOLSzLKy7Pyi/OzCtKzcxNzchJSctKSs1KTE5PTE6PT7z9jxSlzYUkTwUnDAde7z0V13kmrikyvuFWTkd583j/FHQGhgGh0CA4DgIjQWCkHyna/fzvFGGJHByZtUsRicanMIQ0lpjBljBYYiZD9HeNRHS6gM4QMJhCFkfM5kpYbDGbI2GxxQyWkErnkakcIpmFJdBgaPw8FDk9BwLOQ0EgKAAwC4bAYEjk5OzM8NREx3BfU19nfW9PZXt7SXNzSVNLWVNnWVN3aWPXLkWpxSVJ+QWJeXnJeXlFtdVNPV01nW05NRXxuZlpZUXNAz09YyO1bS1VDfVd/f1wDJIloEpUbLmKLZNSVFKSRkJQCzFqAUrLw2p4WA0fq+HhNTyUig9T8JByLkbOJ8iENKmIKRFzRGLejxGLBVKpRCwW8flsFptKpeHJFAyNjqfRCRQqHodDQ6EQwMz06Fjf4GDb6GgnEDhKp2NdLsPTpzvv3z//8OHFgwdbNquByaTAIEAocAoyNwkHAfAoyO551d2jQgwyblej3Z66ecDYzMTQ9NjA2GDP+FAPYHxoHjC22+eNgs5BgVPgqZHZ0f6pwe7p4e7ZyX7Q7DBkfhwJnwHPT8IgsyqZaGt1+cWTBy+f39vZWbaYtXQ6FQKDASFQMAI+NjE8N9JHmxwEF+c0njpaGhhQczmy+mZ0wrkjJw78xOfgZz7HfX56eO9P/Pbs99tzeM9nMf57KuJOz9YkssbLNNAWL6l/jTKwwxh+LYO8kIAfcOfvsMDLFKANPamFDSjAXYKpZmp/Ja69GNNaROqrwnWUQxvyMO3lsKaS2dq8mYaCjqJbtZlXq9OulaZcyboWlXQxNCHu7NWLIWeCjxAJ5I8ffvPq1e+XNr7T2T/wZI8I7C0YcQWMX5lGecchrhmUF0ndpIkecVXPhfqnQvN9kXlb5dyxrT70bj/ybt11LC1rzWaRXMbgcmlsjkAiMRtNXrfb43YtuN0mo0GplBuNeofD5l3yeJfcRrNOrpHpTVqX0+H1LiwseJxOh8Nhd7mcHo97YcHjdrt2P5eXl7c27qx4Vxfci0veFY970Wx16AxmmVrLk8g4EqlQpVaaTFqzxWAyKzVagVgqkcnVGq1BbzDq9CqZjEujo+ch0EkABgLmcRkWm3FpZXF5Y3ntzubG3bvr2zurm3dWVrcWF9Y9jmWXzeuwuqwWm9lsMRrNJpPFZN69CMJps7tMVptapxdL5QKRWCKTK9V6k8nudHo97rUF14bDtmq1LBtNi3rjot60aLAsWRaWLAuLJrdH73Dp7A61xaa1OXQOp8HpNrrcBqdbb3caLHaT0W402fVGm1pn5ggkcAyhf3yqtW9wCDALI5LpIonUYBJpdEKlVqzWK3UmqUo3Ow9tbetsaWppqqttr6/tbqgf7miGTw/TUPM40GRfc1V5bkpO8rXk6+dvXYq6djH8VlxMwrWLCVcvJFy7GHch8lJseGxUaFT46bOhQSFnTp46deLY8cOHD/sfOeJ/9GjA0aMBvscC9h323+d7yOfg/gP79x/yOejnc+CoX8CJEyf8jxz+7MufXkm4AYBCJ+YhcDyZwRXxhHK5XGe3Ldy78+Tju5/95ld/+O2v//zh/Xcb2494Sj0QTxkBo8dhhHEIcQJCnoJRJ8GESRBmFopD4sgUBpsllAg1OpnRKNEZZDqDQq9X6HRmm31peWV9fX17c3Nna3tzfWNjfW19bXVpedHlcTncTveix7Oy5FpZciwvWhc9xgWX3uXU2l0Kk12iM0t1FrneJlID9gfuAAAgAElEQVQb+TKdUK4TyXUShV4s1wskaiZXAkUTO/tH84oqk1Kzk5KzkpOzUlKyCworK2qbS6oabucWX7iReOb85RMR0aejLpwKjwmNOB8ZeyUi6lJk5OXwyEthERfOhMcGn4s5Ex4bFnH+9NnooJCIoJDwoNCIwNBzYdHnCysqMGTS1oMHv/uXv/ztf//Pf/m3P/3iF189e/F4fWvV6rSJFCoaX0zkiNBMIYwqmMVxRqCU7ll0ywSobnCqume0qq2/uLYtu6gmOb0gJT0/K780p7AsPafwdlbBf1F0OysxJTMhKS0x6XbCP1OUPh+SAgiOHw282hcU13H6anPEzYbrmW1F9SNdI/OTIOQcHDUPx0JgJCicDIIQdksiMJQIgZGQaDoWz8YTuTgCB0tgY4hMNImFIbMJFC6ZLqAyRQy2hMmWsJhiJlPMZIoZDCGdzmcwBEymkM0WczgSNlvMYomYDAGDzqdRuWQym0Ri4YkMNIECx+CBICgYgoDBkHNz8/MgCAQGHwdMD06MtQ321ne11fZ0Vra3Fzc2FzU0lzS1lTZ1ljR2FtS2ZFbUpBSVJObnJ+blJuZmFVSVN3S313a05NVUxOdl3C7Oa+jp6JkYru9oraqv6+zphiEgDC5RqmRK5TSRACcXYpQ8hIYH0/DgOh5Cx0PouEgdF6XnQrUckJoDUXKQch5WLiBJhDSRgCkQsgVCzm74Ag6Px+NyOWwOg8mi0hkkGh1Po+PpDCKdQSKR8CgUEgSen5oaHh3pHBvrmpsboVLRNpvm0aOtt2+fvnv37MGDLbvNyKCTIOAZyNwkFDiFgs7t3uWze0X37qnV3QFFNBKGiIHBQQDg9ChgfHBiuHdqbGB2chg8O4GGAXfvpkOCZyCAsbnRvumhrqnhrpnJwfnZcfD8FAw6B5yfgoDn5BLRxvLis4d3Xz27f//eus1qobM483DUJAg2AYKMTU4gpsfpY329l6Oajh4cj4tpvRzZcPVsXVLUtQi/gMOfHTyx9/Oj+z479IXPwS+O7vks7si+1oRIbFeOEt5sx3cvUQfusEdfK8AfdehnEvAGA7BAnDQgRsSAbvp4I2m0FttXAWnOm6vJmKvOQLUWwxrzZyoyYI1FgKqcocLkobLUxvzrFelXym7H5d48nxATciM6OC4m6GLMqbgrMQ6H58HjjxtbH5eXP9qsr4z651rtc7HkIZ21jSWuQuAewLx1DmxHE1aY/PtCzTOp/aXC9dy48nrh3sf1Jx+3nr5bf/DEtbqms9mFCgVbKORLpRaTyet2edxO74LLajFpNCqr1ezxuFbWlpdWFi02o1Kn1Bl1dpttd7SEy+Vyu9277wsLXo/H43Q6XS7X8vLy1ubO4sKK27Xo9Sy7XF6D0abUGYVSJY0rILG5DLFEqNbINXqFRi+SKRkcPpsnkMgUcoVCKhEL2WwSCjE1MDDY3DLe241Bw+VKqdPt8K5417Y3Nu/eXd68s7S2vbC07nav2q1ei9FpNtpNJovBYNwdeL8LksVis1rter1JKJIQiWQkEoXBYGk0lkSs0GmtVvOS3bZqNi5qtR65wiGRW6VKq0Jjk+tNcqNJYTIrLRaV1aax2eVGk9xkVlttGptdZbHKjSaV3qTTmtUao0ptkCl1DI4QhMC09w9VNrW09A1MgKEIMpUtVYi1Rp5MI9WYVAYLRyAeGBytranraGnuqKvtqK3ub24ADvXRkSAeEYEFjnfVl1bkpmQnXU2+Gpt0NTb+SnTyjYvJNy7Fx124eTnmQlTY+ajQ6IjTEWGnQs8EBgUdO3rU9/Bh3yNHAo4dO3zkcICf/6E9h/Z/eejAAX9/vwB/Xz/fAz4H9u/zOeBz4MjRI/sO+Hyxb09c/A0KlyvT6DUmi3Nh2eVetFvdXvfK/Z2nb19//e03v/746Zf37r80OZYwbMEAGN4zBx1HEieR5GkEBYimzyHIszA8GEHAEKk0Joctkgo0OqnJJDEYZHqjQm+QqdUqtdZus68sLz958PCbD59+/u23Hz+8/vqr9998/eHj+zdv3716++H18zcvHr94cv/pw61H91bv3Vne2fasb5ncqxqLR2VyKY1OscoklBukSpNEYZIqTBK5USDS0NliEBzb1jWQnVealJSZnJyVlJSZmpqdm1deWFqdkV9yLTnj3MW4oOjzxyOiQmIvhsVePhdz+VzUxbBzMRERF8MjL+5SFBgWeSo08tSZyKCgcyeCzgafORdyNir0bFRIeHRadi4Mg77/7Omf/uM//vTvf/3++1/+6rsP7988e3Bva8HrVmt1dI4AS+OgaDwEVQAm8sYRtP45TNskqG5wsqprqLypJ6+iMT2vPDE1Lzk9Lyu/LKeo4nZucWpW4e2s/NuZeSlp2YmpmQlJaQmJqTdvJf9j20I68HQyIOjWyImrfYFXOoPjWs7daIxLa8mrHmgfAo7PI2egKCAMC4GRwFDi3Dx2FogBgnC7O0YwBGW3KsLg2SgcE0NkoskMLIVNpHFIdB6FyacxBXSmkMEQ/J/Q+Qw6l8ngsVkCNkvAYQs5bCGLyWfQuXQah0phUSksEoWJIVCROCIMhYUjMDA4EgKBzQFBIAh0HDA1MD7aMz5c19VW1dla2dFW3NhYUNdQ2tRW0theWNeaX9OUXVmTVlqeXFiYmJ+XnJeVW15c19Fa391eVFeVXJCdkpdd29nWPTbU1N1RVV/X3N42D55jsPFCKVUkIQn5aBkfqeLBNDyIlgvRcXYD03FgBg7IyJnXccEaLlzBw8gEBImQJhGzRGLuj1WRUMTj8Xg8HpfHZ3G4DBabwmSRqDQcg0lic2g0GhmNQgGBsxMTgyPDHcPD7ZOTfVgs2GRS3Lu39vbts48fX9y7u2616Bl00tzsxOzUMBAwikbMU4goBhXHYZJYdAKHSeKxKTwWhc0gMql4Eh6BhM3Nz4wBJgYBE4OAyaHZqRHI/BQGCSLhESQcHIMEoSCziNmJ+cmR2cnhWcAYcH56HjwDggBBECACARMJBatLi88eP3jz8sn9u5smk5nBFUFw9OF51BgUMwdDMnBY8lBfe1TIVMxZcl7a6K0L/YmxvZmXShLCzgbv2e//ky+PfPHTA5/v/fInxz7/7ObRfSPZV9jj5SZcxyJ9YJnav8UcfiyYfioGLuEHZBN1tJ4yZHPhVFnacHnKUFXyQHnicFnyZMXt6YrbsMYCQHl6T/rVkcKU7szrnelXe4oSa3KuZt+MSLt89trZk7HBATdjT2fExybfjM7KSDKbHRtbL5eWXy17Xixbn3rNTzzGp3b9M5PqiVr8UMK9y2dtc5lbAt6OVPxQrnuhX/zo2vnF6tPfbrz4zc6bXz18/8u7Lz9sPXnh2djW2uxilUYkU1gtpqUF59Ki27vgdthtWq3abDZ6vZ6llcWlFa/L49SYtCqtymaz7arjdDp3HXK7XU6n88fn6urqxvr27tAal2vRbHFotUaN3iSSqUgMNpZKZwhEfLlSrNBIZWqeSEqms9A4AoXB4PK5TAaVQ6cQETBAf89oa1N/c/3s9DiHTTOZ9Uuri5t3t9e3t5Y3NxfXNhaWVt2uZbvVYzW5TAab0Wg2GMxG43/FZLKYTBaT0azV6FksztwMsKerp6OtfWJ8mkigcblytcqu07plMhtXoKfSZTgCl0wVCiVaoVKjMJlVFqtEpxdptCKNlqdQirU6udEkM5oUJrPcaFJoDGqVUaU0yeR6sUzL4IphGFLnwFhhVX1ZQ2vX6OQMAkPkCHhKHVeqEasMCo0BgcI0NTS21NW11dW0VVd21VWPtDVBxwYZKDCXAIdO9DeX5ZZlJOYmX0u/eTkr8Vpa/JX0+Lj0W1cTr164ej7iQlRYdMSZ8LCgsNOBZ06fDA4+ceK4//ETh48fPxIQ4O/nd9DX78Deg/v3+R48eNg/4EhAwJGAgICAgwcP+vv77923b9+B/V/u23cqLITMZDx5+XJxZX1z+97duw/XlrdWlzY313bu3nn86PHr1c0HRquXKVSMwFDtM/N9IMQEijiDpYEJTCSFiyCyYRgaEkshUpgsroAnUwh1BrHBINRoJTq9TKuVKJVqjU6vN7hdrlfPnv/p+x/+/S9//uMPv/rrX77/y5+///53v/j1b777xS+//fjth9cfXj95+fTes0fbTx5uPry/du+BZ/2uxbNmdCypTC6pyixRGCVKk0imF8v0QomWxZURyOzZeURbR29mdmFKckZqalZ8fGpaanZWdmFGTmH87czoazdORcceC484GRkVduFSxKW4iNjL5yJiw85Fh0fEnI2IDY2IORMeFRweeSo0Ijg4PDDwbGBgyImgMyeDQ06eCgsODb9082ZrX69t0fuHf//3v/3P//dPf/jtb3/+6c76osNuWltbsVhtKDx5BoqZQ5EBSMoomNA3g2kbA1X1jha39ubXteVUNNzOr0hIK7iVmBWflJWSUZhVWJlVVJWeX5aRV5SeU3A7Iy8lLTshKe3GzeRr1xP+kaLbwNPJgMD4sePXB07GdQbHNZ+90RCX1ppT2d86ODcGRM1A0f9E0dw8dh6M3y2PECgaBsdCY5kINBWJoyEJNAyZQaCyyYwfKRL8d4rodB6dzmUweCwmn8Xis9lC9t8polHZFAqLQmGRKUwciYbAEuBoHAqNR6IwMBh8HgQBQ2ETM9O7FDX0tNd0tVd1thc3NBbU1ZU0tZQ0thXWNxfUNeZW12WWV9wuKU4tLkjOzc4syqtrb2ru66porrtdlJ2QnVbZ2tAzNtje21XTUNfU0gScn6Ew0HwBQSjEi7hIGR+m5EE0XLCWC9ZxQTouSMeB6DhgAxdk5MzrOWANFybnocU8nFBAEYlZQjFX+CNFQh6Xy+VyORwuk82hMVkkOoPAYBLZHPIuRVgMBgSeB8yMTk31TU72zswMEQgws1l5//7627dPP358ce/uhsWsp9OIc7MT01NDM4ARFGKeQkLRaTg2i8TlUPg8moBHF/DoHDaZxSAScDAEfA48PwUCToLnp3ZfYNAZHAZKIaNpFAyZgCRgYBgoEDI3DZyZBs7PgqBgEBIGxWDgGAyOSJDJZWura0+fPH718sm9e1tGi43FVyIo4jE4bRJNn0eT2RQ6YXioKfosPOm6uK504kZ0c+TR/pTIzuxLl0P2Hfb9zOfQTw/57zly8PMQn89yzh2F12WY0F2LjMENzugWc2id2uvFtFlA9bKxcmJLFqA4oTvtSt3NmMKrobnXThfdDK1Lje3OuTFUkDhemNwaH1MTd64l5XLltfCyuLMlt8JTL5+6FnX0Yoj/9XNBqZci0+Oi8pOvlOYkjw32rCxtbO+82dh493jz49PVtw+9r+8vvL7nfnPH8WbT9nbV8tpreuk2vVywvFl2fFjwfuXZ/G7z2Q/33/zp/tvfP/r4+2fffP/00y8fvf1m6/EL9+qG1mKXqbRWi2nZ61pd8S4veVwuh06nMRh0Xq9nbWNtaWXJ6XYabWaDyWi3O1wut8PhcDgcdrvDbnd4PAu7FZLD4bDZ7F7v0srqut3mslqdNrtLpzcrVVqlWi+WKsg0JgpPItGYDC6fweLT6RwylYnA4IAQMAqLptJJJCKGRcHRsTDE5NBcT9tgU/X4QBeFgFarpC63bWVtaWllaWltdXFldWFxxe32Ou0LDovHbLL9iJDRaDboTRazzWa1m/RmlVxFJlBGh0Zrqmpys/Oqq+rGJ2bQaBqfrxGKjVSGHI5kTEzBBwamp6dAeAKVK5HLjSaF0cRTKNkSGVMkYYmlIrVGpjfK9AaF0Sw3mORqg1plVqlMcoVeKNXQWAIwEt/aM5RbWp1TVl3T3t0zPj2DwKJpXApPKlbqJTLV1OR0RUlJfXlpQ2lRU2lRR1XZYGPdXH8nZnYMPz8x2dNcV5BWknYrP+VGVkJcTtKN7OTrWUnX03YpuhB5PjI0JuJM+NmgsNMnTwUdCww8GhR0JDDw2PETRwIC/Pz8Dvn67j9w6MB+30MH/H0PBfj5BQT4+/v7B/gfO37c5+DBg35+X3655ydffF5aWbG+ufn2zbsnT549fvRse/Ou2+E1G+16nVWrt3NFKjyNNwPHN49N1Y1MdM6AJ1FEOIVL4SvofAWFJSbT+RQ6l8EWcEVSgVwpUGuFWh1frRaptVK1RqRQyNUao8nsdrufPHr8/a9/87d//evf/vWP//m3P//1X77/7W9//otffvP1t5/efXr7/M2Le08ebj28t/ngwcaDB2t3Hy5t3feu33UubRpsCxKFgSdS8cVqoUQjlRskMj2HJ8eTmDNzkPaO3rz8kuysgoLckqzM/MyMvIzMvKTbmZduJoTEXjgWds4/NOxYeMSZ6PNnz186F3MxNDz6/4+ioMCzgYEhxwJPHw86czw45MTpkLDY2OTsrDkEfGnnzvvvfvb23cudrRW1UiqRCLR6HZPNG5ue7xkFDEyD+2cQPQBk+zi0fmC6tK0vp7YlrawuNb8iIa3wWkLW1Vtp1xMy49PyU3NKM4qqMosqMwtKM3IK0zLzUtOzE1IybtxKvnEz6R8oOpM6fyp55mT82MnrQyevdgVeaQq91nAptSmzoq+pf2ZkDgGAYYBQ3O6i3DwYv0sREITb3TSCISgoDAOFYSDQVBiGCMORUUQajswk0jhkBo9C51HpPBrt76HzqDQOjc6h0TkMJo/J4u+GweTRGVwqjU2mMMkUJonGIlAYcDQejsLi8GQcjohAoMAQGAQOn5yb6R8f6RodbOrrquvtrOnqKGpoyKupLW5sLm5sKWpoLmpoLqhryK2uyawoSy8vTsnLSs/Pqmmpb+3vqm5ryCjJjc9KKamv7Bkb6OzvrmmobWisAwAmiCQ4l40V8tBCNlzGhSm4YDUHpOWANFyghjev4YE0PLCOBzZywVouVMFFSLgoHgfH4ZMFIhZfyOELOQIhRyzgiPgcPo/H43G5PBaHy2CyyAwmkcUmszkUJotCpZHxeBwKjQRDAPPzo/Pzo2DwBJEIN5sVDx9uvn///NOnV48ebtttRiaDDAYBZmfHgMAJFApEoWAYDAKHQ+FwKDwejc+n83g0FovEYBDweDgKBUKi5tFoMAYDQaPBSBQIg4GQSCgaDUej4ag0LIWEwaPhCBgECoNBURgEnoggU9BMNo7JonJ4aoNxY2vn6bNnL14+vvtgx+LwcCUmLFM7i5fNEaUgHJdFFxCnAa3Xr+CKspnlOV1nD3dHHwVkXJgtje/IvhwXdvjAl58dPvR5wJc/Cd37WWfaJT28/4549qFs9oFo+g5zcAHZqBwt4HancXvz6D0lsIbc/uxbVddiMi8Ex0cfvnXOP+Xc4czI4/lRJ0vPnykIP14cE1RzMzInOjD5bEB8hP+VCL+4yKPXIwJvX47Ku34p/VJk1vXYqvw0Fhn//OnrJ0++fvTw5+8f/+r9ztdvNj+9Xvv4auXDi+X3z5beP158e3/h9d2F1/eWPjxY/+rezs8ePPnts7d/fPXxX15+9aeX3/zp1c/++PLb7x+/+27n2bvlrfsmx6JMbbCYjUte58rywqLX5XBYNBqVSil3OO2r62tLK8t2l9NgNuuNRqvFbrc7bTaHzea0WGwmk9Xl8jgcrt3JbwaDyWp1OFxuo9liNJstNrvJbNHq9SqVRi5XMFlsFAaDRKNxOAIeS8JhSVgMEQKDT8/OQOEgIhlDIaM4VLSAjKCBJ9EjXVNtNdMDnWQsTCUTWM1ap9PscFrtTuuugjarw2522Ex2s9lqMltNJovRaDYYTAad0Wy0WE1Wg8YgE0hwSOxw71BNVW1GenZuXlFbez9gFkEgCyl0OQrLGZ+Ct7T219Y09vb0IBAIJpcvVKqFSjVLJKHzhTQun84X8uVKqVYv1erlBqNcZ5Sr9GqVSak0SqQarkCOJzMBIERr91BuaXV6YVluZW1lS3vLwNg4GIOicAUyLZsn6u7qLsnLrSnMryvMbirKbS8r6q0qG29tnBvomBlo76krLU2Pz0m4knnzUtq1C+k3r2QnXEu/eeXWpdi4mHMXo8Kiz52OCj8VcTY49HRg0Mkjx0/4BwcdCzx57OjRIwEBfv7+vocO7T/oe/Cg38H9B/fvP7B//6FDvn5+fv5+Bw4dPOh7yP9IwEHfQ3v27j0ZFAhHwD68//DqxauH9x9trm/brS65TMPhSih03jwCPz4H7xidqewZKu8abBqdnoDjMDQeT6LliTVsnpzNl3H4Up5QxpcoBHKVWKuT6vRijVam0ct1OolKJVdrzVbr0srys+fPf/jh+//xP/7zf/3P//jf/+v/+c//+Nc//vH7X/7q5x8+fXj59s2j5883791f3bm7eu/B+oMnqzsP13Yebd5/ur7zyLuypbe4xHIdX6QUSTUyhUGhMAgECiqNAwYhuroGykqriwvLy4qrivLLcrKLbqdlX7+VFHnxSmB4VMDpEP8zIUfPhp+KigmLuXAu+kJoRPTZ8H+mKDg0Iig4Iijo3PHAkGOBZ44Hh5w4FRoYFh4aGxN97WpmaXE/YApKxqPw6Ln5melZAByNgmMxgxPTTV0DdR0DNZ1DDX0TjQMzVZ0TxS39uXWtaaU1ifllCZlF15NyLl9PvXw15crN9OvJ2QkZhWn5ldklNdlF5Vl5xWmZ+anp2UkpGbfiU/55ge50KjA4CRCYMH7y+tDJq92Bl5tDrtafT2lMK+tp6AUMzcKnYeg5GG53cwgEIczNY/+JIjSWicGxUVgaBI2HYgkIAhlLohGoLBKdTaKyyVQ25f+ERaaxKXQWhc6iMjl0FpfO4tLZPBqLS2WwyTQmkcogUugkGpNIY8HRODgKiydQiUQKGo2FwZFQBGIKONs/NtIx3N862Ns40F3T017UWJ9XU1vU0FjU0FzY0FzU0FzU0FhQV59bU5VdVZ5enJtVmFvRUNPY01bb0ZRTXpiQlVpQU9Y90t810FPbWFtbVzM2NoTDgtlMtJCDEbIQUg5czgYr2EAVG6jkzCl5QCUfqBSANDyIjgNTc+BSDlLAQbPZOCaPzBYyOXwWl8/i8VlCLkvIZfO5P1JEZ7EpDCZxN3QGiUIlkYhEAgGHRIEQCAAKNYtEzpLJSItF+fjx9qdPr7755u2LFw89bjuPy0CjIFDoDBQ6g8VCqVQsi0Xi8WhcLpXLpe6+MJlEGg1HJqNJJBSRiCSRUGQymkBAEIlIMhlNoWB2Q6agySQskYDH4fE4EhnP5BC5IiJfShTLSUI5Q6zUmp2bOw+fvHj19NXjnUd3rZ5lvsxO4FjBFD2UZgSTZHSWgoMjTVZXYOrKUAUJLcH75m6dQ+ZeYbTle2ngzuz4Y599Fnzg8xNffnbl+H5Sf+0zLfmxHPRCCXwimlwndppny4W96fSWRErLbWJrLqqpcLoipz3tVtXtKwWJUcmxgTfO+N4KPpQUfCgr7GhBRGBVXERj8sWs6BM3Qg5cDtkfdvKLsyf2XAo5euXMiSunjiVFhxbEXy7PSuKSCZ/efv3+3e9ev/z9p+fff7j/3dvtr99sfvV286s3ax/fbXx8u/nx1caH55vvX9z5+PL+16+f/vz92+8/ffzDp6/+9OGbP7z55ofX3/zw/NOv7j3/uHb3uXt1x2hdVKpMNqtpacG56HV63Har1ahUyeRyicls9HgXvEuLdqdbplKJJFKdVm82W81mq8Vis1hsJpPFZnPYbA673Wk0mtVqrVZn0Br1WoNeZ9KbrWaTxazVauUymUwsYdHoKAgUMjsLAsyCAEDwLBQKhgOB89PTU2DILIWK5jAxAjpKRIGyIKPE0XZwZz1sYoCBg6vFHINKrFWKVUqxQiHWqBUGvc5qNNmMZqvebDJZjCaL4e8UGfUmo9aoV+nUUqWAxcPAUOODo80NLZmZeWnpueXVTZ39kzMgPAhOnQXhegemauubqysreztaEFAQlcHkiGQckZTMYOMpdAyJSmKweGKZVKWVafQKnVGhMcjkOoXMIJMaeHwllSGEIAhD43PNnUMFFfVpheUZJVW5lfVFda0tA5Pj8xgSnY9E4StKyosy06vzsmpz0+tz0pvzs1qLcnqrSwYbK7vrS+uLMvKTrqZfP592LTbt6vnMm1cy4+NSrl64Fh1+MfxM7LkzkaFB4aGBZ0MCQ06dCDxx+PhR/+DAY8eOH/YP8A8I8AsI8D10aL+v76GDfgf3HfDZs2/vPh8fn0OHDvr7HfA96H844KDvQZ+D+w/5+X3+5ecpKYmLHtfrZ8+3NzYX3V67xSngS0lUNhxLHgKAO4anqjoGCps6C5s66npHxoEIDInFE6lEUo1IrJBI1RK5RqrSSdU6kVon0ejlWoNMrVPqjGq9QaHRKrV6rcHgXV56+eb193/44d/+9m9//euf//a3f/23f//rD7///utvvnn45Onmzv2l9W2bd9XsWbEtbThXt5e27t959OzBs1d3Hjzd2HmwsLxhMDsVaoNcoVUodQqlTiJVc7kiNBI/ODBaX9tUU15bXVZbXlKVm1OYlJR+4cq1sJjzQZGRR8LOHg4LOxERcTom5mzshfCYC+eiYs9FRIdHRJ+NjAmNiD4THhkcHhEcGhF8KiIo6NzxoNBjgWeOnQo9dib0WOjZoKjIiGtXbuVlFTbVV3a2NnR31jQ317e3t/b1V7a0ZVfU5Fc3FdS05Fa3FDV0lbT059V1Z1Q23S6pSswtjs8qjM/Iv5aYcfFa0vnLiReupsQlZCZkFqUXVuWU1+WWVO5SlJKenZiSfis+OT4+5R8oOpU6F5w8E5Q4ceLm0Imr3YGXm09frYtJbEwp7qrtmh6cgU/DUHNQ7D9RtKvRPBgPhZN3D7qicHQIBg/F/UgRk0hjEShMEoVJ/m8hUZlEGpNEZ1EYbAqTQ2VxaSwulcmhMNgkGpNAoRModAKViacwEBg8HIXF4shEIgWHIyBRGBgCOT0/1z823DbY2z7c3zzcV9vTUdRYm1NdXVjfUFjfVFjfVNTQXNTQVNTQkFRIcNAAACAASURBVF9Xk1NdnlVakF2UW1Ff1dTT2tDdklNReCszObuioLWvvb2nvbG5vr6hdnRkAIcGcegYEQcrYiElbJiMBZIyZ6WsGSkLIOXMSPizUv6ckgNWs2ByNkLMRvE4WBaHwOBRmQIGi8/k8Jg8LlPIYQg4TC6bzWazWWw6k0WlM4hUGo7OINAZBCqdQCIR8HgcFotGIkEYDBCPB2OxICoVbbWqnjy5s0vRm9dPl5fcYhGXSESjUCAEAojHwykUDJ2B3y2JBAKGQMDYrYpodDydjqdSsRQKhkrF0mg4CgVDo+F2fySRUCQSkkRCUch4GpVGY7CYfBFLqqbLdRS5jqrQk6VamlSrtro37j5+/PL14zdP7jx9YPWuc2UOLNMGIpnhLBeUqicwlXyWkDQLwPU0I4qTeyP9Ji6dmE86y2vJfadho5rLYn2+PPPFT87u/6z0eoSROPfazHithb/XQV/LZh9xRrZI3R5YA705EZh/oT85si0+ujnhUn1CXP716KTY4LgQv6uBB5LPBOREBFZcOtd460J/XnJvUUrelZD4yIBrEX5hJ78M9P1p+JH90UcOxQUfL46Pay7IqMtLx4FB37z77tuv//zm5Z8+vPjL+0e/e33nF6+3f/b2zs/ebX/zduvDq423LzbePNt68/zOu+f33r98/PH986/fv/zm7atvX77+9unrbx++/Gbn6fu1ey/cq/dNzjWtwaNUmY0GncNqsFr1ZpPWoFcrlBKFQmow6MxWi8liVWv1DC6PQmNIxDKdzqjTGXVag15nNBrMFot9lyWNRi8WyURiqUgulmsVSp1SrVUplDI+n8um01hUChGJhAFmgKNjk/0Do139Y/0jgAnA9NTUxMTIPGiSQkUIOFg5By2nQpjz/aShRmhnDWpqkI4Gy9gkCZvCpGBoZAyTThIKOFq10mYyOExGm95gNJj0BpPh7wt0ZpPVoDFoZCqZQMIg0sDTwMGO3vqqutT0rMSUzKyCyvL6ru6h2eFJ2NgkpH9woquru6utaXywAwOdYbJYAolidwcLSyAjsQQCmcoRiCVytUylVWgNCrVeKtPKpXqJWMfmyHBE1vQcoqNntLqpq6CyIbO4KqOkOrO0OrO4prK1v3N4DoqmzM5B8rNyynOyKrLSym7HV6QmVKcl1maltBbntJfmNhRmVGYl5SfGZd26lJsQl5twNeP6peQrMddjzl0MOx19OjDi1Mlzp06Enjp2JvjoqaCjgScPnzwRcPJEQECA7yHfg35+h/z9/fz8Dvn5+R7y8913YP8eH589Pj57Du7fc8Dny337fA4d/HLf3i/2fuHr77t//96TJ45wmfRXz56sLy07LXatSs9i8NFYygwY1TE0WdM1UNjQnlFel1XZUNs+MD4LxxFZIrFKIlGLxHKJTCVVaCRKrVitEyk0EoVGodLJlBqlRq/U6hQajVytlaqUNpfz3uOH77/69N2vfvHr3/7qhx9+97vf/fbb7757+uL14tqW1bWos3oURpfc6FZZFtW2ZfvSxvbDR/ceP9vYube8se1eXDFaHRq9SanWqZQ6tVqvUGrFIjkBRx4bnmhr6miqba6vrK+prMvLKYxPSIm9eCU0OjY4Kup4ePjxiIjgmOiQ8+fPnb8YHnMhPPp8eGTM/01R0OmIwFPhx4LCjgaHHD0deiQk7HBIaEBYyKmLsXFZ6TkNVSUdLfX9/ZWtHUV1DbnVtWkllellNVmVDZkVDVlVzfkNnUXNfYVNfbl1bZkVdekl1RklVemFFYnp+VdupUVfSoi+nBSXmJWaX5ld3pBdXp9bWpWZV3w7IzcpNSs+8fbNW//XXlFQ6kxQCiAoaSLw1sjJa90nLzefulIfHd+QXNRV0zk1AIBNQzFzUBwIQvjv20WzQMzMHHoWiAFBCHAkFYVhoLA0OJaIwJNRRCqORCOQGQQqk0hmEMkMEunH0IkUBoHKINKYZAab/HeNKEwOicEi0ph4Cn03GCIViSPC0DgUmoDHk4hEMgaDgyORgHlg38hQa39Px8hA23B/XW9nUWNtdlVVQV1DYX1TQV1jUX1TUUNTcUNjQX1tXk1FVmlBVnFOZUNV20BHc197dlne1ZQbaQVZ1S11je2NzW2Nbe1NExMjBDSET8dKOAQxCyNhwSUMkIg2I6IDRIxpIQsg5AJEvFkpGyRjwsUspICD5XAJLC6JwaMy+Awmj8HmMjgcBp9NF7AZXA6bw2GzOQwWm0Znkqg0PINJZDBJVBqBQMAgkXAoFAQCA+AIAAYzj0TNEYgInV724MHm+w8vvvr69ds3z1aWPVIJn0rBodFgBAKIxUJJRCSVjGEwCFwulcej8nhUDpvMpONpFAydhqVSMBQymkbFMOl4Jp3AYhAZdDyFjN4tlSgUDINB5XB4XKFUoNTztVaq0kyUGylKC1FqJIt1cpNnfefp45dvH759euf5Q+viGkdsw1BMQKwRQrHPk/QgnJBIYjOwONLkMKo6h1R4g5R9iVUSz6vJ2MbP6uYGy2JCT332Weiez/qKkrbV1OcG8icj6oMa/EY297UG8q0G/koAWMP2aifr4RWp9ZdD04L840/4XjxxIPL4ntjje26d8c8/f6b2Zkx3xs3Jskx4e+Vsc0llcmzmldNpV04lXjl9KyYoIfJU1pWYquT4pszU7rL81uI84PDwN2+//fnXf3r76g+vnv7+yc6vH258+2jtqyfrH59vfHi09OKe5/Fd76M7i4+2lx/vrD+9t/Ho/trdu2s7Oxv3tzcerK0/8q4+cK3cc6/dty1ua0xemdIqlmiEAp5MwpOI+VKJQK4QSaQCmUyi1WpVahWHx6dQGRgcCY0hctgCtUqvVGilYqVcrtFojHqdWas1qdV6Pl9MJtHxBDKRTuGIOUIZXyzlCwQsKhlLRMMJSBgaOIecmoKNjc709Ex298+MTIKnZ+dnpqYnB0HAUTJxXsxBGyUkMw/Nhw1RRhvhPdXoiV4qbFpERrEJcCwUgIJMY+BABgWnkAgserVNrzFrlXqtVqsz6PWmXYesZpvZYNGrdWK+BIfADnYNVJVU5mYVJKRmXE9KS84oyMivKG/oaukaGRqdGRufnJ4cmx7tmx3vRoHGiXgsg81jsnlEEg2DJ6NxRByRyuIKxVKVXKFRaQwKpU4m08hlerFYy2RLMQTm+DSksX2gtLatsKYpt7I+t7I+p6I2rai6oLajrmtkBoqZAsxlpaVV5maXpycXJ14rSbpWkXKrNjO5ozS/q7KwqTCzNjulJPVmfmJcQfL1orT4zFtx8RciLoeHXAg7HXM6MCL4RGjgkdOBh4NP+ged9A8KDAgKOnLsqP+hQz4+Pnt9fQ/5+/v7+/v6+fn5+fruP7h/3wGfPT4+e/f7fLFv7xf79n7hs3fPAZ+9Pvv27N1z4OB+n72fI8DA54/ubywtLThcfDaPRKDNg5EDY9PVLV1F9a3ZFfXpxbXZZQ11HUNTQCSBxBIKZAq5RiHXyhRaqUIrVmhECo1YrpYpdUq1XqHSqbVGtd6o0OrkGp1cqzE7Hd611a0H956/e/vNdz//+mc/e/Pu46MnL1Y3d/QWp1RjEipNXLmRpzAJ1XaR1iHTWx1Liyvbdzyra67lFavLrdIbZCqNXKnRaPR6vUmj1kslSgqRPjEy1dbUUV9ZX1pQVphXnJ9XnJB4O/r8lZDo2FORUUfDzp6MiAw5fz70/PlzsRfDo8+fjYw5FxF97h8pOhUWERwSGXg6/Hhw2NHgkGNnwo6eCQ04E3L43NkzVy5cyridVl1e2tnWMDRU091f3tZV09VX1zNY1dlf3tpb3t5X1TVQ0zVc2z1S2z1S1zNc1zVQ29lX19FX1dyZV1ablJ4XfSk+8uKta4lZOWX1hbVtOeX1ucWVmblFqenZiSkZNxNSbtxIun4z8R+rotvTp1ImgxLHTt4aOnG1++TltlNXmiJvNtzK6ShpGuseA02A0AAwdrdrDgQhAEG4uXnszBx6Zg49N48FQQhQOBmJpmNwTDSOisZQUGgyGkPG4WhEIoNMYpBJDCqZQSUxKCQ6mUgjkahEMplIppKpdCqdSWdyaMzd1Tk2kcLEk+k4Mg1HpmFJNCSOCEfj0Gg8kUCmkGlYNA6BRM2DQENjo50Dvb2jQ93jg00DPcVN9ZmVFTk1tbm1jXl1TYUNrYUNLQV1Dbk1NTmVFRnFxZnFRWUN9a39vc19PXkVpddTE5Mz0qob6jp7u3r7eoeGBoFzACoByWMQREy8gIYW0ZEiKoRPmhNQZkX0GSEDIGBOC9kzAjaUy8KwWFgmC8vk4FlcMpNHZfApbD6DK2By+Uwul87h0LlcJotF4/KYAiGHx2MJBWyxiCsUsLkcOo1GwOMQcCgQDJmBIWaRKBAcNU8gozV6xd0HW6/ePH3z/vnbdy82NpblCiGNjscS4CgMCIsG4VAgAgZCJSPpDCyDiWWxcFw6lkdEcnAwJglGI0PpJBiTgmRT0Vw6gUMnMSkEKhlDJqPJNCydTWRxmTyhVKDQ8zU2jmGBZlgkaBYIai9W4iCJrTLD0vLa0wfP3t398Gzz1X2rZ5HH05EIKhRODycZ5/BqIFGGpUkwaAp4HIBqruPVFboHm1+hpp9Ch16TAY/oM9OFFyP3fXb+yE8mahPWpMhXBuK3OsTX0rnvFJDf6rG/1uJ+rsS+5cPvkmcN093I6ryO+AtFUaeyIgNTI49mRB8vv362I+PKWHESpCEX11VBHqxD91T0Ft6sSogoSYgoSIwqSb5QmXKlMTO+Mze1Mzu1pyi7OS9zqqvz9aNn7159evbs4727H7Y33m2uvt5Zf3tv4+3W8rN196MVx71V5/0t75Od1ZfbK8+XF3Ycdq/V5LDpnTad26B2KhVWqcoi0ZolWjNfrmHzJWyugEIiEfFYIhFPIhMoVBKDxeBwuTweXyAQsWhMJBgBm4WS0WQJX6pXGeVSNZPBpzP5bL6UL1YKpSo2V4TGEQEz8xOT02AQDI/HsphELptAJyOwcABybhwzO42fARAnJwijg+iBbuzYKGEOSIaCcBAABNCLAvaJyHMuOWnLyFmSk+T4KcJUK7S/FjfRzoaOaukoMQFChUxhACMIwAgTB1OJmTaD1GmRm/Vig0pp1pssBrNJb7KYrFazw2i0KpVaKp0zAQBW1jWlZuVdT0i7dCPlwvWkC1fj424mZuQWVNfVDQ/1zwFGQTNDwPFOyGQHYrYPPjeJhEEwaDQUgZyDwufRGCSZTuGJ+DKtVKlXKPQKhUGlNKk1VoXSzBUoMQTm8DiwqrGzsLqprL6trKH9/yPsvaLa2vN8z+6uc2zjnE20iQIcCLbJUSCEQEhCQkgkgRBBIJERIgjlrJ230lYOCBDZxvaxj8NxHfsknxwrdFVXh9s9t+dh1tx5med5oKrudK01c9f6rr22tPb7Z39/+/v//lr5AgqbX0Vvr2Jw2IPD0yuKuQVZG7WRUVfDrq3sqCplV93vqC7rotQIGc1DnDYRhyHqYAjYrTw6hUMjsyj1lMqSsjt5RTnpBZnX81MTMxMv3Ui+eD35clry1bSkaynJV5KTrl69cvncubNnzpw5f/7ChYuXz5+/cO7c2XNnT549e+LM2ZMJpxKOHTv2/vH3jyUcO3EyIeH0yeOnEt5LOJZwMuHC2bOA2fj15588e/Tg4f424cT1Os3s3LxANNzO66EyO+uo7U2tPDq7r29QurCsgVCnPxxbj++sb+6EY5uByHowvB4Kbwaj8ejGzsbOwebug42d/fXtvbXt3bWdvejWTmx3b/vho8PnL56//eTTr799990Pn37z3Ye/fru5/9AVjAAOtwl16iG7EXbY7B7Q5Yc9fns47N+Mr+0frB88CG7E3YGwPxyLbWzH43tb8b312FbAHwEAeHZW1sXva6UxGhqotfWUysr6eyU1N2/fu5FzJzkzPykjNzWTlE7Kz8q7nZN7KyvnZhbpZjbpZhbpZmbOzRs5eWlZpNTMnNSMnMTrWVdS0y+n3riSlp6YkZ2Sk5tMyk3MJqXevHm7qqqK3tYxJBqdm5PKFmaWlucVq/OK1dnF5SnZ4tTC0sziyvyiYmFJKV9SLqyoZCuq2cWVyXn5+NSsYEjcxuaWVtXfLi69V17TSGujsbgt7Vwmm9dKb2+gtNTWUaqqyRUVdRVV//Vc0fW6+bSa2ZSq6aQS6bXi0cQCUWphX05J7/3GQXrXlGhiZWbFsKj88zju6FzREY3+Wrug0cFHKLJYcKMJNephkwGymFHQZocBHAFwDMQxCEdBHAEwAIABAABsAAhCCIKhmBPDXSjmBBGHDcKt4J+Xi5sARGe2afRmo8EKAjAKoTYLYDKalCrl9OzM8Jh4bGZyfH5qcErC6u+ldHAoPB6F30Ph9TTxe2n8Phq/l8rlUdo55DYmuY3J7OkRjI/3i8fpXG4Fub6moYHXxZ+YnJDL5YrVVa1WjYAmwgF47FYCMXpRow/Suq0rHnDZhyi86BKByT34ktOhx502zGFF7RbcCdhdsMONOAjE4YadBOIkMLfHTngdLjeO4ZDLjQeCnkgksBWP7e5sbG5GoxG/3++046DNqjOZ1QazSmdUKdRLGqPKF/a8evPiu5+//fm33//48zcff/xyMx52OCEbbDBZVGajwqxdNmuXAJsaRvUIZsBRgxs2+Gw6v1nttikdkMIBqpyQ1gUZ3IjFjYJ22AaDRgA0gIgRsVscLtwXiAbW931bj4i9l869j5Gdj6H4a2vkGRh8FNp+9eGr7774/vef/P77X//0xcMPnnldMdgSthjXVMaoGo6biH09Fp1ftgz3S5V9Qpzf/lAq+je7+T+dhn/3an92LVgF9yk5v6rK/Ps5XuEeKP02ovn3uO5fw4r/bU37v2+Y/z1i+rew9beE4R20+lQzuzY7jAxyVVzaUH0x+246tyRzhFKwyK0xD9ERSQc81o5OdELjHTOsip7ynO7qPF59Ab+hWEC5L2oqG6ZWjjTXjNGbBFTyrGjg188+/OqLL9+9++bt2+8+efvTp5/8/Mmbnz5+/cPrl9+9ePrly2dff/L65y/f/v7TVz8/e/jF7s6H4diO0xnAAZfDSqBml9WA6o2wHkDMCGaBYaPJZNBotItLK7PzS/Pzy3L56vKKQa+HIBCGEBzFETOolq1o51ftZiTsCa+HNzyuoMkEq3WA3opbUMICuzRGYHZhSTgs7u4dGB+WLM8vAEYlBihBg0y/PLEiHdLPTKIrKy7FMi6fAWfGMPm8U60mzDq7ecWqlDqMUw/8+ncPPD89i3y644jblaBCrJvpgxaEhFqyg2nWIY3fuIwqZsGVuRBierjufn4YffE0+uRB8GBz7WF872Bzd3t9a3drb3/vMLa+ZXf7VUbLwPhEI5NTWFOfd788717lzeIy0p3i/IKiiqoKBoM2Nty3MDuyOCual3TLpV1Lk71LUyPy6YmFuZnJmWnxzNyUQrlqQ6wuvzO06Y9uhyLba5Gd9bX9jY0HkdieyxM1WnHpzDKne5DG6W7jCxhd/bTOXnJ7Z2Ubq4bD4Y2JpxVLkzMTbDqto4ncXl3OLr/fXnmvo6q0q7Gmr7VxkMMY7uwY5ncIeZxeLrOL09bJammj1tXcL7qbl1WQkXYzJTHr6oXrSRdSky6mJF1MuXYp8dqla9euXLty7dKFS+fOX7hw7vKF81fPn7t0+tTJhOO/On78HxISjp08ffz48fdPnHj/RMKxY8ePHUs4fux0wrFTCe8dO3b5wlWX3fndN189ffzgYC8eChIGg2pqeoLf08do76QxuE0t3CZaJ53Z2zcwvrCkhu2u4NpGbHsntrUdXt8MRjfCkY1IZCsa24nt7G8eHG49eLyx/3B978H63oPozn5oc9u3tuFb2whubIXjO/HDx/vPnh98+GL94KEjGLbgDqXFuqjVy1SaBbV2WW9cNVmUVkBhsy2bLUqbTQfCWgC2IHZPMLq2vrWxsbu1ubexvuP3hQ1Gi3RyhsHsqKiuu1dWea+sqqC47E5xed7tkuuZBUlpeUnXc69fz83MzCXl3CKRbmXn3MzKuZlFunWUWUjLyk3NyElOz0nJJCVnka6kZVxKvXH1emZabn52QVF2QXFqbn5iVk7evdJKKo03KJpaWFhRKS1WCwhDAATabDaLxWIxm61mK2gDYBDCIBgCYSsIG602td6gUGtmZAv9oqG2dnYNmVxTT25qaWlpY9JZbDaHx2B2NNMYlKZWMrm5traxrPy/dtDdIMvS6uaOUJR4dzSxQJRa0Jdzv+dug7CVNzE4sTK9rF/W2I7ic0f4OSLQkUlSaUCNDtYbsKMZnc4Ia3WgTm8zGECLGQFBHAZxBMJR2I5AOALhAABZrYDVCthsAAjCMIyjmBNBHQBst0K4BUDNIG4G8SMUaQ1mo8EKWCEEQjEEt1psGq1mZm5WJB4dm5mUyGaGZyc5g/0UbkcDt7Ohs5vM7aLwemh8QQu/l8rlNzLba1voda1tjO7uvrGxgXEJk8+vpjTWNlJ43d2z83M6g95itVosZgS2uBygy25zIyYPYvLABodF6bStuiGlC1Y44RUHrMBxA+YAMAeA2gHcCdmdsJPACZ/DSeB2F2p3/nnXkd2JojjkcuPhaGBnd/PRkwdPnx0+erK/tx/f3IoGw143YYdRq9mmVWlXpuek03NSK2jc2d/87N2bH378+ot3b1+8/GB7O+pwwVbMZLSozQalWacwa1esFjUI6wFEB0NaB6Dz2XQhq84HaQhI5YLUTkjngA0O2GxHbChkgQEDaNPBoA6DTW47GvQFQ5EN/9qeP/6Bd+ulM/4K33oFRh8DwQPP1rOHH33zyY+//+wff/jk568eP38R8GxClpBBGzRYN3TIlgII65CwBfJLxfP9DVRY0PWN3fY7h+0L9fTzxYHIOM0qKBmnJg2Sr8ISykPz6Kf2+T9GlX8MLf0povzXqPYPPvXPDsXnVtljxdj6VL9P0ucY6bb1d8wxa0QNd8RNxQucKm1fIzjMsEs4yBjLPdPlkQnknKqe0ozeqtye+oKe+oLe+oL+uiJh/f3BhvIhKrmzrlouFr94/PTdF1//+MPvfvrxn3/4/l++/eafPnn708sXX716/tWr519/9PLbtx///MnHPz9/+uXO5nO/b8sCoIty9ZxULp9YkU8q5iYW5Qsqrd4KwigGIZDBaJYvqcWSpQHRglAkHxUvTkysLsgMapVZr7cZzSaVVjknNy6pnTbE7/T43X7Ihi0vaWbnFUurJr3VvmoA5UrD5Jy8XzTS2dkz0D0wNy4xrS6ipmVYJ7MsT+tnJ21yuV2tc+r0mEYBKRdwzSphMAUhqwfU4qaFNYfq4wfu377d/tMXD358EXsagwLQEq6VOjVjhE66Dis2EM0aoHFp5ahqPuawfRD3v3wce/F07cmD4IN47MHm7s76VnxtM76xtbm5EwrHIMw1t7zK6Rsoa2jOvVuaeac4p6gst7g0+05x1q2Cwnt36+qr+DzWiKhLOtozMcyfGuFNj/KnRgbGBgeHBvp7BIIe0fCYTL5kBIyYG/dFveF4MLK5Fo2vre1Eo7uB8JbdFTJa8cn5VV7/aAu3t6Wzl8btoXb0UDq6yOzOBi63VzI+NjvN43OpdTUcSj2joqS1pJBeWsiovNteU8quK2c31LST6+h1Va3k6ramWlYLpYNJY7dRG6pLSgvyinIy7txIzU1NzEi+nJZ8KSXxQkrixeTES0mJV5ISE69dvXbp0uUL566cP3f53Lnzly6ePXM64fixX50+eez8uVOnTp04fSbh9OmEYyeOvXf8+PsnTxw7mfD3v/rV2XMXMBR/9+6Lw0cHm/E1N2HXGTRzMlm/aJTN621l8ZtauGRKO7WF19U3OreoAjGnPxKLbsQj6xvB6HogHAuGYoHgemhta21nP7b3YH3vwdruQWz3YH3/4drOfnBjyxmMgA63EUK1VtCCO2CPF/MHILfHiGBqG6Cy2FaMpkWtfklnWDYYFSaLTK2VLK0Mzc33SydGpmfnlWoDANsJfyC0Fg6vR0Ibfl8Ew1wrKvXg6FgjjV5cUn6n6H7h/bLbxWU3i8rybpdkkApS028lX89Lu5GblZVHyr1Nyr2TQ7qVTbqVRbqVkZN/IycvLSs3JSMnMT07KZOURspPysy+ej0zNTs/t/heQXllQXllVkFhYlYOqeheNZXWMzQiW17WmYx2h93r93m8HpfL5XQ6XS4X4XJ7CMJLeAIer4fwOgmvg/CgDgeAoGq9YXZBPjw23tndzWBz6Kz2ViarlclisjrobeyWVhathUlpotfVN1VXN/wNihbS6uZSqmeSyyaS7omTCodSC3uz7nYX1QtoXMmAZGlyUXuEohWF5SjJ/dfvRkfS6OCjom6tEVbpgFWNVak1a3RWnQGw2FAQxCAIQyAchnD4Lygym61mk81mhUAQhRE7BONWELMAqNmGmQDsCEVak1WtM+l1ZqsZgEHEaXeBAKgz6Odk88KRYfH0xNj89NDMBEcobOBwats7atmdDZ09lK4+Kr+3idtVz+JUU1vKG6lVLa2tPH7P6Gj/2Dirq6ua0ljV0NAlECwsLxnMJhsAgBCAYIDThTgcoB2xuFGrG7a4ICOBmH24xYOb3JjRbTfZ7TYEB1Ecwuww7kBwB2J3Ym7P0bIiB+5AIRiwgRYrZAFgK+ZEQ2uB3Qfbj58ePnvxwZMPDx882tt9sLWxHYuuB10e3AoYllbmhKLerh7OxOSIDTDs7q6/fv3s+YtHjx7vbWyEMSdkQ80Gs8ZiVNuMGsCkAQG9DdJbIR0AajFA7wGMIcAUAnR+QO0BNE5Ai0F6FDEjsBkCjZBNj1r1LpvBD5qCCBiyOyJuX4gIRYLxcPTQH3ns23iKRx4CgR1H/HD79eevf/7tF3/4+cvffP/8o4+jwV0cjFgNQb0xYka3dXBMawtYoeDCjJpeVt2cmW4V8L/1Yr/44XfI8iub9NA0JJz5SwAAIABJREFUiEsb1Pw7ERnzsXbgI/Pot8Tsjz7Zb8Mrvw8rv3MuvTFPPVoeDok7bJ1UXXuDsq1e1lQ5Ri4cbSpYaK80CqiAqAUdofumebGVwUPL9BNQZhqg9Zakd5VkDNTeGqgrENYXDjXcG6VUjDXXDtMo3NpqQK3+7Neffv7ZNz/+9E//9q//4/e/++9ff/WPH736+oMnnzx8+PqDJ588efLJw8OPHx5+vLX9zOXeVGuBUenMQP/wYO+IVDQ1PTwjHZlWyNWIDQsTgS2PfwPBg0otNiK19Yks/UPm4THdmEQzOaWTLxhWFRa1Wr+yqpyXG5aUkM6Imm2w2aZaVk1I5sTi2cmZlcVVs0xhWFg1zC2pxZPzA8IRYU//rHhUvziLauW4Vo6tLjhVao/R6rVhbhjDYQhDrC4Q9ANwGEMCiIUAlbth4MtXsT9++/i//fT0D18evHsWerIBb3t16/hSBJTF4OU120rEsmJXTKOKmQ279Vnc//Jh5MPD8OGuf3sttLMW31nf2orFN2PxYCDqcvv1ZmBgdLyW2nqrpCK78G767aL023eziu5nFRRn3C64WVxcWllGa6Hw+WyhoHNUyJcMdUuGusVCwUB3L6+Dy2R3cHoEozOyRb1ZD9tRT5AIrvnDsWhkIxLZDIfj/tCG3R20QI6FVb1wbIrdI6TzeqkdfCq3i9rZTeHyW7u6RJNTg2JxTU1leXFBc/n9lpLi5nt3qHdvUe/eIhfmVtzMKsnLKM5Jv5OZVpSbUVqcX11eVF99v676XlXJndLCvHv52UXZ129lJJNuJGfdSExPu3ojNfF6amJaalJqanJKcnJiUvLly9cunL9y/tzFSxfPnjtz4sSxX51MeP/M6RMJJ46dTDh+7tzpM+fOHDuR8A/H3ks4dfJYwomzFy+qdfqHT57Ed3ZCaxEIR/VW64paK5le6BGO09mC+iZOZX1bbRO7nTcgmZEbbZDTG/CHo4FwxB+K+vwRnz/i9UX94Y3IxnZkcyeyuRPe2I5s7qxt7UXju/7oOuryas3A/LJSMiubXFiSKdWrRovaYlNbAI0V1NogjRVQmiwqs1VltinN1gW1dnJZIZYtCKWTI9OzSxq9FbU7vcFQZD0c2QgGY4Q7YAPQ+eWV7oHBmkZqYUl5wf3SovKq2/fLbhaVkG7fy8ovukEqSMu8dT3rZg7pVl5+QW5+ISmvgJRXmJN3Jyv3Vgbp5o2cvNRsUnIWKSkrJzU7N42Ul5qTl1t4935tfWVDUxWl+U5ZRXI2KaewmNzSJhyT6q1WzIF7fN5AKOgL+L1er8fjIQjCS3iOFPB4PYTH7fUR/oDT48VdbgBBdSbzikotnZ7pFw1xOvm0Ngatte0IQrQWZksri0Kl19Y11dT8VxSlkxeu18+n1PxPFCUX9GYUdxXU9DaxxYIx+eSidkllOcrOHUUVjozRX0d2ai2k06N6E6a3oBojrNIBSr1VYwB0Jshohc02GABRAERBCANBDABgmw00my0mo9VigUAIg2Ac+DOH/owiE4AdFf+otEad1mQ2WiEAdtpdgA00mk2yRfnAkGh4QjI8MyGclrAHB+rZ7Gpme3U7l8ztaejsrePwqtrYpU204pr64rr68mZaM5fLHxrqHRll8HiVjeTyujp+X+/8olyr15mtFhAGYTvkcKO4A0IQqwMFHQiIQ1YnArgwyImCdhSwoyCGQggKoziKOzDMjmJ2FMURFEftTtzuxGEUMlmMaq1KvipfVi2pjWrUhcS21/YOdw+fHh48Pth5uLN1sLWxuxGLRwMhDwiaZmfHOzvbKI1VNFqtcKBTq1kkCCQW88e3IpGoH3chVtiiN6otRg1o1kNmAwQarbDBCushxIDDRgIyBwFTyKwJmlY9ZqXdqkFBHQwbQdgEggbUpneZdUGzft1s3LCYNmzWDQhZB/E4HtgmNte9O7HQgS+4hwe3nVsH8Y8//ei3v/vyD798/ZsfXr1+ux7dd+PrCLhmtkRAfNuKx81Q1GD2DglnW2qass6dyTj23kRLQ2xl6td29WfE6mPzaGShPThFe6br/9Q8+sY0/AYRf+aa+soz/5136Z1d9twwFp/vdQ4y9Kw6Ba1yiVo+Ty5ZoJWq+fXQEMMl4bgl7eFZ/hPTxNcB/R/3nT9tIr7ZPnFNHr8odaCCNFRza6yhaKK5fJpeN0lv7CPXDDIZG97Al59+9ekn3373/T/967/8nz98/6cXzz/fin8Qjuz7gzvR2MP1+OP1+OO1zUeYO7qwYuwSjDS3tTOZHb2dAnH/+IRoYnJ4UrOk9cDOPW/ouT/y0u59pDLFhyfDXSJvj8glEsOjY+ZxiUU2b15e0i4uKGbnFiamZNLJpanpldl5+fTs2NBYT89AV49IMCgdkSxI51bnl/UyhX5qfnVUPNnH75oSCQ2ySbta7tWu+FSrxKo2YLVv+NY3Y7vB9U3XWjgQCESdnqjDEcLBIG58uIl/+euN3317+M+/PP3Tj49/88Xely+jvz5wPovZDryaTWTJp50iVietU4OwXLKJm5/H/a8Owh8eBA+3/RtB33pobSsW39nY3ohtEoTfZAakU/PUtva8ovsZ+QXZBXcz7txNuVWUUXQ/vbD4xp2CvOK79yoqyJRGZju9s4PVzWP3d3UI+Jw+Ho/bzm1rZTbR2ugdfKFkWq416mEM8fjcwbAvFIlEopFILByJB0Kbbl8Ec/l0VmRKvto7PN7eO9DM7Wri8ikdvAY2t43fPTIxLRgQ3rqZV5CbXZKXVVuQV1+YV1uQU1uQU0JKy02+kH7pTOrF02mXTmemXsrLTsknpZJyUnKzU27npRXkpxfm3ijISr2ZkZxzI+kozJ2RlnQ9JTE55WpKclJaakpKSsqVq0kXLly+cP7ymZPHTye8d/bk8XNnE86dSzh16kTCiWNnz5w6d/5cwqmEX73//skzJ4+fPHnq/KVhqRTAcMTtwrxeq90OuTxqCyidW+H3S+kcYVNbT1UDq7qJRWN3C8WTq1oDhLs8wVAgHA2G1gLBNX9gzedf8wZjwbXN8PpWeH0rFIsfyR9Zd/tCAOpQ6kzT84sjkqlh6dSEbFGu0q4azBoLoAdgA4DobZDeBhkA2ADAarNt1WhZMZrlWv30smJ6aWVFazACCOb0+ALRUCgWDMUIdwAA0CnZIpPfXVJTV1Reebey5m5VTVFF1c27pdm3im+Qbqfm5CfdIF3PzM3JvZ1/szDvZiEpv5CUX0i6WZiddycr7/YN0s20nLzUnNzkrJzkzJw0Uv51Un5BaQW5lUFlcWjtHeX1jTdyb+bfLWlhcyUz8xCGOwm3i3A73W6Hy+VyuY/qZDxugnC5CZfb63K7XW6Xx0f4A0ftZw7CA+N2CwitarRTc/Pdgn5aG4PS0tbU/D/VSGmpqW2orCb/f6Io+d5YctFwckFvehH/TnUPpX2kT7wwsaiRr5pWVi1/Tc0dhbmPYgtH1ag6PaozYzobpjEjq3pQobOoDDadGdJbQIMVNAOwBUQsIGIFERBEARtiNgEmo81igUAIByHcduSHrKjJippsuAnAjTZYY7QoNQatxmgyWEAbZMccVovNYrXIl5YEIuGQdGxoekI4PckRDdZzOFUsdg2HV8/rJfN6q1md5S3MkkZacX1jcX1DObWZwuZ0CIVdQ0MtHR1l5Lr7NdUsbsfE9LTWaLBBoA0GICeMe3DUDkOwDUUgDIVREMRgGEcwFMYgCIEgBIZRBMVQDMcddsyOoziK2XG704HiqA206gzapZXFmbnp4fGh4fEh8cSoQqvwRrzxg/iDJw93D/c39rdiu5uRrfXwepTwuowG1Zh4gEVvrCq7U1qcW1dZxKSTx0Z6jQaFy40QPruTwAHYqtepTDo1aNIDJp3VogcQE4BbUNzmwMwEZA7YjCGdMqRZ9ukVDrMKs2kRSI/ABgzUu8xav069plHFVaptpWJPpdxVabaV+gMDfAh695DQJh4NOddcxJpzbWv9xasXP/7w1W9++vqHH168fBOL7hPOTQe+ieNxCIvb4HW7e4fw7au1eH+fuPxeSdqli9dPvV+TlTjJqNT0klUdJUh/zeFq1+cW8feg5FPD4FOT4Ckw9NQ2/BKSvIYnn+jFazN81xDTxm8ysOsN7Q1GNgXsa3WK2z0SDi5qxYTNW0v979yr/37o/r8/2fvnB95t1ZiivUpYktldkDpYmj1WWzBJKZ1srhZT6wQN9bBi9e3Tl6+fv3n9668//fyXL7/63cuXX4RCO0oVMDGlmJxZXVo1G6y4BXYr9KBIOkfv6KlqbK6orqM1M3jsLlG3SCqUzIxO6xZVARB76PC8cQW+QD0frxifD0j3mT0RBt/PF7gHhxxSKTwzrZ6QzAwNSoSD0qHhMaFwbEAoFQ2N9A3wOPy2NnYbq7O9s5/XJx6ekE8vaqcWVKNS2aBobKhPsCwV4+qlqEUT1at8CoVHoQ8DRDy8t7X/YeTwme/xo+j27hoR9KOYD7UFcdNeDH37KvrDNwe//+XJH3754I/fP/7tZ3tffxh+u4u9XLPtYivO5WFkVqgd6jSIe0OmlUdB7Mm660HMEQ/Zo1531B9eC61trG2sRzfcbp9WZx4elZKpLaQ7dzPyC0mF97MK76UW3L1RXHK9oCg1/3ZWQVFBeXlVQwO1hdZGp7PbmV2dnC4uh9vewaC3U2mMBmpbS3tn34hErjYYYQzz+IhQ2BsMhEKhSCQWiW6FIlu+0AYRWIMc3lW9dXxusW9UwhYMtvUImju7GtncNi5/TDotEPTnZmUW5mbnpyUVZ6SUkm6U56dX3cm+R0ojJZ67dupXl06+d/3KmZs5qcV3su/cyszMTExOPJueejEz7UrO9auktKuktGvZ169kZyTmZCZnpSempVxJTLx47eql5OTE5OSUy1eunT9/4fz582dPnbhy8fSN1MQbqYnJVy9eunThzJmTx4+9d+zYsRMnTpw6dSohIeEf3nv/UmJSt1AklS1OL6+orDY9ggNunwbApxZ1PaKZNu5wU5ugltZZ1dzewOjsEo4sKFRWGCe8fn8g5POH/YGo1x/1+KIub8jlD/si64Hohi8c8wSjnmDUF465fCHY7tZbwCWldla+MiVbWlzVaE02E4BYIMyG2EHcCWJOCHchTgJxEDbUYYIxA4xqbaDSaFk1mHUWwAwgCO72+MI+f8TjDeG422C0iSamGtqYhRVVZeSG+lZ6Da2lpol2t6o2p+BuWk5eUnr2lZQbqTeyM0k3SXkFpNyCLNKtrLzbR0rPu3U9Nz81Ozc5h5SUlZOcRUrOISVmZheUVrRx+dy+gfbObjK1Nfd2cXFpJYffOydftkIogtvxo9dtu9PlIjwen8fj87i9hNtDuDweB+FyedzegNsXxF0ezEXYCS/u8iB2lwVElpUa4bCYzuI005lNLcxGKr2xid7QRK9vpFXXNv4tijIa5elkWVrtbGr55BGKku703Cjk3a7qbmQN947KJhc18tU/p7f/BkVHNFKqAa0e0RpRpRFc1loVWuuqwabUW9V6q9pg1ZkBkw36swDIBiBHKDIabFYrAkI4BNtB0G624WYbbgHsRiumtyAGK6wzWdU6k05rMhrMVrMNhTEQgEwW88qqYnB0eGBsZGh6YnB2ij821tzTW8/tauD3UboHGvmCWk53FYNT2cIsb24tbWoubaLWs1jMvj7u4CCd11lFpdyrraKxmJLpSY1BD6IIiMGgA4HcCOSAIAxCMARFURzF7ZjTjrlwzI2ibgRzw6gTQe0oZsdwB4rbEQzD7LjdaYcQSKNTTc1MDA4N9Ai6uF2c9k4Gp4szMSuBHXB0K7ZzeLDz6EF0Z9O7FibWwo6AF4SBlcU5kYDHaiE3VBaVF5JK7mSVFmbTKBXTE8M2mw53QHYXCkIWi0Fr1ih1y4vKxXmNcklvUplAHYJZCAfgQ60Biz6sWg6vyvwqOaFXuK1aJ6hzQXqPTRvQK6OqpfiSfFc2fzA7+2hm+sns/OHs4qMF9eNVy4EG3tTjQbODQDy+8Pruhy9fff3NVz/+9O23P7548SYS3XO5Y7g95nBuuYh9p3vf7Tnwh56E15+5fFvLGlNP3wCN0lBxJ7so9TS3NGOVWwn11jxZ7nmx3PWZWvC5cfAVMHRg7Isr+fva/kPT8IF6KDzDI8TtUE+zhdsAdbU6hR2ooBURUKGeBlVLEdRV+6FB8r1P809b8P/4aOM/Hoee2eSAgD5ZX9hzO2XwfvZEw93JxhIptbqv9r6Ew3y+tfXm+eutjQfbu89jm09jm48JT0wm19DoneXV1LpGBoPTze8T8fqH2rjdFeSmoorq+1XVNXUNrTRmF6d7gN8/2DU40iuSS6exVc2OCfjIDH+usn02ufKWO/yihR9vZAVbOd7uPlwk0gkHZvu6RZ3sHg6nt7Ozl8cT8Pmint7+7h4um0ent7cyOlpZ3Wze4ODo7OjE4vD43MDQhHBgRDYugVaXYpDpkQs+xMCYzhAzI2tocDP8YPPBy7WXb8KvX68/fLweiPgx3AOY3TbNZhB4+Szw1Vd7v/ndh7/56cnP7w5+ebP704v1rx+6XkfMccsssSBEJ3o0fW0aAcshl6wBqnW7cd1tjbiBsJeIhqJrkdhadD0cjjqdXr3RNjEtY3J4pdXk23crSHfuX79TlFx4N7XoXvLtgqS8WzfuFNwqKS2vJ1Oam9sYDA67ncfl8LkdLEY7lUqvI1NryM00JndgdGJJY7JiDqcv4AkG/aFgJBKKRGNrse1obCcYjQeim05/2AjhMpV2dEbGF420C4StXb0NbA6L1z02PjU4KLqVRyrMy7mXl30nPbEwPbEkL626IKcsL/329as3Lp9KvXQy98aVinv5jJa6ttb6mzfTrqddzLxxOevGlfTE85lJ53OvXyVlJJKyk/NJaXmk61npKSnJl69dvXj16qXLly9fuHjx/IWLly5eTrp6MSP1GinjekZaUuLlCxfOnzt79uSJ99//u7/7u5MnT549e/b4sWMJCQlZuaQ+oUgkmRRKJuZUWoUNUQL2FQs2uWwUiBcZnaMUhqCe2UXp6GUJhkUTs0savRXGnG6Px+MnPAE34be7/XZXAHP6cJfP7Qt5AhHCH3b7wp5AJBjd8AQidrfvqDJmVWNQ6y1GKwyiTtRBoA4Cc3pwl8/u9jkIv4MIOAg/7vIhDg9kd1lRuxnGLDAOIHYYc6F2gvAEvb6wmwhguFupNfaJxdXNtKLqGjKdwe7t6xQMtPN7GluZdyuq8wqKM3NvJqalJ6am38jMzSLdyiLdyiTdys67nZV/xKGbabn5qaS85Jyca5k5ydm5Sdk5iZlZt++XMTu7+4fHugQiGr39dlFJSWUtv2dAvqy0QAiCO5wuwuX2HH0echMel4twOwmX0+1yuN12t8tJOAm/g/DjTi/u9DrcPofbhzs9EOpQaU2jkql2bldzK4vSwqS0MBtpDHJTaw25qbyaXPa3+4ooixkNC9fr5v6KopTCvoy7XbequuvoQt7gtESmXFAYj1yRfMmwsKhfWNTLlwxH9/Ilw8qqRakG1HpYaQAXVSaFzqoygUq9VaW3KvVmtcGiNVo0BrPaYDaYAYsFBGwIYEMsZggEcRi2g6AdglwATNggl9nmMFpxoxUzAajRBumMVp3WZNCbjlCEIqjJYlaqVaOSccHokGhqYnB2tndykjU43NTT39w32NwnonQLG/n99R3dNayOqlZWBa21pLm5lsFo7epi9/fT+bzaFtrdmupmVpt0dlql0wIIDNlRwAnZnBDghCA7guAohmE4asdRJ3ZUU4QeNRi5UcyJHs3mMBzFcQSDAchmNBvmFmZ6BXw6q5lGp9AZzbTWBiabPjI+ZLAafJHA+u5W/OG+fz2KeT2Y3wc6HTqDfmF2cqiX38VqZtNqabX36ktvVd3Nbay7NzrUozeugqgVRgGb1WhQKVZmp6RCwUgff2JMNDsnWVyZNppW7IjJi5gDJs2aUr62NBtcmQ1oloJmVdCmDVnUQd1KVCHbWpjZn5l+OCH5QCx+MSp+OSZ9MT71dGL+0czKwYJ2c9noV5gJMxbxRR8+fv7Rp19+9dX3X3/5w4cv3oTW9nBiDXFE3d4dr+/ATey5PAeuwCER/YBYe+Ra2wVcPiuKrCgWWNRybs1NTQ/FIaJ9uNr/Vt3/Tiv8yjb6Bht/ZBHtanu3Vb2bK91r8i7vBNsxxLDxG63cRruAQQxx3SIWwK9fpRYsN+THZ/j/uoX+H0/8/3no+Y9Hvt9u4A80M7a+tqXWypHSXHHlrWlK6QSlbLy5urv6vnxQ8PHjw3hk02a1W2yE3uLWmvAZmYrJ6S26X3OnuPxuWU1FLbmaTKkiU6rIDfcqKorLy6tr62nNLaw2dmc7r5PFZdPb21vbhFze4sCgSzqzP7HwfGT2bc/4u7a+t1Tubg3NW9uE05kGFlPGaR/lsLoYrcxmKr2lhcVgctnsbm4nv7OLw+a1tnGa27j09p7OnhHB4ET/oLRXMNInGBGLxMYFeQyyPQu6P4+H3sWjH3q8Bw5/3Lm2v/X84csvD7/6ee/r77afPo9HY34MtetVmEYedRuePvF9/s3eT//44dffPPjsxdq7w8g3+753G/Arj2pTPRaUDXgmus0CuqG3DRzvxRbGcOWMy7ziQQwBwrUWjcU3tuKbW7HYhtcXQnG31mAdlUyzOrtrG1sLS6ozC0uv3y1PLS5NuVOceqsw5+69osrq6kYKrbWVzWZ1cFgcFoPNYtLbmPWU5orq+vLqBhqTOySZURpsiMPrCUZ8wXAoEonFYrHYxsbm7np8L7J+tNUtBjpcSrNlcmmla3i0XTBA7+mpZ7FoTM6IeGJ2dr6+rqaypJhBqa24Q7qbk1Z+K6OmkFSee+N2yqWCjGRSysXslPO1ZXeYrXUcFqXwdnpW+qXs9MvpyefSr54hpVy6lZGUn5OUm5OcT0q7lZeRS7qekZGcknwl8drly5cvXL586crVq4lJyempyekp19KSrqQlX01NvHz5wtkL58+cPXv6/ffeP3ny5ImEE+8fez/hxIn8XNLE5KR0eqZ3eHR4dkFuBFZs+JLZPibX94oXW7gjTRxhE0/IEIoHphdmVjVqkxVA7Q6n2+UiXG6f3eXFHB7cHcDdAYfbT/jChC/s9oY8vrAvEPWHYh5/xEUEUDsBwHYLgNogHEaduMPjdPtdRODo+jdyEgEH4cecXsROoHYCxd2404s5PE6Xj/AEnS4firoWFeou0XBNS0tlUxOzq0c4LpXMzkun5waGxXQWu7qeXHy/5EZGVmLKjbQMUmbOzQxSfnpOfkbuzRu5N1Nz8lJyclNz81Nz85Oyc66kZyVlk5Kyc5Kyc26XlDE7+MPjk8OSKRaHX3S3vLyylt8lkC+uWkH0CEVOF+Fwup1Ot8PhcjhcTvuf5cJdTofHfgQhl99JBBzugMPtx51eCHWqdWbJ5FwHv6+phUWls5oZbCqdRaG11TQ0V9Q2lteQ/39RVDh8454w+35Pfjm/jNLTxh/pH5ubkqkWFvXzC9qpmdXJacXMnGp+QSuT62Ry3cKi/uigq8YA60zIqsa6qrEqNKbFVd3iinZWtjw9uyCdnBkbn5yYnJ2fX1paVGo1JosZspghwIYAAG6xoFarA0QJG+QymHCDGTcBdhOAak1WhUqnWFFr1Dqz0YKAKAIjFqtFrdWMSMZ7RMKBScng3KxgeoYzOtYyMEQXjtIGxFTBCK1viNolJHd01zDYFS30smZadRud2tnZ1tPbzO2opjXfra6mMOij0xMKncaGQBCOAE7Q5gIBJwTZIQSHMAzFUTuOOjDUiWJOFHPBmAvBXH9BEY7iGIqjCAYDkFWrV0mnxB08JoVaU0+pbGltZDFpvM724VGhSrPq8jhDsUhoY90R8AMOJ+h22+wOvUG/IpudHhWN9/NGuln9HEpnSxW97l4bpUI0wF1ZnTdY9VabyaRVyCQjg9x2bhOZTanhsZoHB7jisd7lRSlsUXpAfcis2VTK40vTa0vTMcV8TLO4oV/ZUC9tLs1tz03sS8WHYyNPRMLnA/2vBwY+Eg6+GBr9QCx9IJmNTy74p+TOuVWHyhzEvAdbhy+fv3nz0ecff/T5/uGH7vAmRIRBVwh2hlF7FMXWQXTDjG1osQ2Tc8PsiBjsPj3u1EGW6amhvrYaZW+LZ5x9IOO/0Q5+phd+AYx+BIpfQJKnNvGOShCcYTvHWpFBKtBHMXeSkb7WgJgfEvN9Q+0GRtlCNQnh1X2FrfxfTyP/fd/9m5D1S5f2oWYaH+xYaauZoZRK6+5O1N8fJ9+foFWJKBV9lCqldGQr4DfpjKPi6WGxTDqjFE8t8QUjdU1tpVXkqrqm6rrGytr6qtq6qtq66rqaiqqKmrpaemtrF7ezj9fDZ/Pamuk0CrWtuYlLax5jsoydXRH+wGP+4Fu28JuW7k8bWHsVDa6yWnNN/SKZPEpp4Dc1tDbUUurrm6ktTCa7vb2DyepgsjtbGGxKC4vSwm5j9/B6h3ndot4+Ea+zt6uje2JwBFleeUg4v9hb/+nJzk9P9j7fjj8Lbz6MHLz44POPv/jtx7/8y4uf//Hw1UebkQhhs0CKBWh5OoRrnn0Q+PLHRz/84cXX3z5+88Ha6xjxym19gSy/xpcf6Sa25aKN2X7fGM8+zMXGugHpgGFy0LgwDhtWXDgaDkU249tHndzrG9uR6IabCKj15lHJNIPTVVpNzi4sTyssSy0sSbldnHarML+k9H5tXQ2lqYVOb29nstvbWAwag97c2kavo1Ira+sraxtbWdxR6azWCNhdgUB4PRSJRaMbGxtb8fjO1vZBfOdBLL6/Ft8NxOKY16+xgZOLy52DQzQen8xmV9BayM2touExpUrdyWXXVpW1Ueuq794szk6pvpPFqitlVt2vyc+6m5GSc+3c9UunCkipxTdvlBTlZKZeSL54Ij3pXHbKxYLs5MoCUkUUT1moAAAgAElEQVQBqSDven5uSn5uys3ctLzctJyctOup11JSEpOTE5OSkpKSkpOSk1KuXbl2/syl86fTkq5mX09Jvnbl4rmzl86dO3H8+HvvvXf82LETCSdOJRyrLSuxGvRGo2lVa5hZ0chNkBJxL9mco4uGLrGc1jnaxBW1Csc7xqdFsuV5tV5nBSHciTtcTqfb7fI5XD67y+fwhp3eEOEJ+vwRry9MeIKEN+T1hY9+erwhNxFwuHy4ncBxwun0ut0BDxH0eIIEEXC5fC6X3+32E0SAIIIeT9DjDbmOnnd47A6Pw+l1uf0ut99NBAhP0OH0QrBdtrjaKRDWtdIbGSzB6NjckmJFo1tSqiZnZru7e6lUWllpafqNjKS0jNTM3Bs5edezclMzcpIycpIyc65lZF/LzE7KyknKJl3LzLmSnnktKycpOycxK+d2SRmrs1s8MTM1t9jdKywrr6mqqu/tEa4qtACIwZjD4SDsDgK3u+2422EnHHbC+Re5ccJhJzDHkTxHxuhIEOrU6C0T07LOLgG1lUWls6j0dmork0Jj1FNbaym0anLT/8IVpRUJMou7cks775N5jcw+ZreoZ1AqGp4RDk719kv6+iXDo3PSyeWZOZVMrjua0R2t0dMaYYXKsqgwTM4uCkWSvv4Rdkd3G5PT3EynNDQ3U+lMBqeT2zMyLFmQrShXdXqdzWSCzWbUbMbMNocVcJksDo0eXlaaFlbUM7JFyeSMVDIjm5OvrihNBrPFbDGajGqddkQyzu/v65OMD87N9s/Nd0omGENjjGEJXTTeKhxrE4619g838/sb2LzqNlZ5S2tFa0sDm93M4zWx26tpTfdqqsl0mkg6tqxWWmEIxBHACQEuEHRAsB1CcRDDIBxFcBT7s0HCcASzI7gDxRwoZj/iEIojKA5BqFVnVE3OiHndTBq9jtpczWyjdHeyhYIu8cjg0tICBIMOwmUnCBC3G2HUjNktqN1oMGmW5PKJ8dkRwUR/xwiP1seo5TSWtpJLuOymMalIrlhQqVdU8umxHi63oaa9pozbWM1rJfM5VEFv2+zUAGRYDMD6NZtuR72wuzS5KZPEFyZ3lmYOlucfLM4dzk08ko5+MDr4fKj/ZX/PR33dH/f1vhroezY0eDgm3pZIA5IpdHwSnJLBS1ov4NwJ7Xyw9/zx3vP9vWe+tW2Tk1AhuBLENFbcYHEajITS4JHpiAmNa0qFTylskyqrULY0JJuVTIt72ht1I51bCvHBYt+Hqv6P9P1fYtK3iPQjm+SZZfRAOxCc5SCiJiO/Wt9ZbeaT3UPtsSlBVNKN8BpXGwsMraXrUt5Hhul92YCJUaGm3rN1Ukw86kJThfBuLv92xkj1XXF92XDdfSm9ro9c1kOtWRwbNCiWx0ZHe/sG+wcnRqWLvSIpky8g05i1lBYytbWhiUamNNXXk+tra+trquvqKluojX2d3LHBoXHRqIDfQ2tqJpPraE0NbFrjCKNFy2YH23kPGfzX1M53ZPbburbDmmZfVYOusmaqqqqrrKylvLyxpqqB3NBEpbe0trfQ2c1tbGpbB5nGrG6g1zYyWhh8Nq+/ndPd0yXgc/g9nE7ZyJhbofrQ5/n24fYvH+7/9tXhdx88fLP/8NXBi88+/v7r7//07e//493v/vT8419vxUKE1YCtyByrc3HC8vpl7Ktfnv7wx9dfffPBsx3/DmjaXpU9Uk+8AWQvtBOP5KLH8uEHC0Nx2VBENuKaE5smBtVTQ2blAg4DAX9oM769u7u/f/Bwa3t/M763FttC7cTiiqarV1RRQ8m8XZJ4825aQemNgtLMwvu3SspKa+oaaM0MVhuvk8XrZPA4rZz2FhqDVkttqKivrSQ3MNid45PzRjNCeCLh6E50LR6Lbcfje9s7Bzu7D+O7D+K7D9a390Mb265QRAtAEvlie6+gjsEoo9HKqFRyS1sHv3dmbr6ru7OwIC8/J628KLc4O4VcnC/tYs/28fj1VY0F+XWFubmJ5y8e/7vLCX+fk3YxK/UiKe1yeWEOn97QTW9g1pa2Vt8vv5tbWJBxKz/1zygipV2/npSalpSSkpiUlHj16rUrVy5fPn/m0qkTl06fSrpy8XrS1dRr1y6dPXP+9Onj773/3j/8w5lTp08mnEp47++rbucvjIv1amUwHDVAuExnU6OeZcA1sqjnj8tbesZaesWc8Znu+UWxQr2gM+msIIjYHQ434fYQbr/T5bM7fXYi6PSGvL6w3x/x+SOEJ+gmAp7/F5kcTi9mJ1DM5Xb5CXfAQwS9npCHCBIu/9F+nL/+7/OGCXfA6fTa7QSGuTHcfUQjp8vncvvdniDu8ICwXba0yhsYJNMZVEb74Jh0SanRmy0rq8rJyamerp5WanNlWSkpMyslNT35RnZqJiktm5SaRUrOJCVl5lxJz7ySnnk1I/tads61rOyrGdmJf3FFd0rK2V19kun5WdnygHCkrraRXE8VCoa1KiMI4TDmwHA3bnejmAtDnXbcbcfdjr/IhbntuBvB3TDmhjE3ghMITqB2D+bwQqhLbwJnZcvdfSJqa3s9tbWuiVZLodU0Nlc3NtdQmqvIlP8FilILezOLu/LKeHdrOyooHbU0DqWVS2vlUZo7aurbasmM1rYufvfIsHh+clohW9QvrphWVi1qLajS2mSLmnGpjNspqK+nVZTX37lz/9bNojzS7ezM3KzM3Jzs/OKi0qbG1i6+YEI6r1KaTCbYZrPbbE6T2W4F3AYTPitTC0RSXq+wg9/DZHdy2Ly+nv7RIfHM1OyifHFVpdTotONTE92igZ4xcf/MTP+8jCedYg6NtQ2N0wfHWgfHGIPj9IFRWu9gE7eXzOZWtjEqW1tqWYxGLofczqyiNd2vramlUfvFw4tKhQUCbRgEOEDQCcJ2ELGDGA7iGOjAQDsG4RiE4TCGwygOoziK4jiK43/hEIzgAIgY9SbF7MKYQMhp51KY7Q2d7TRRL29saEAyKpqfnVJrVHqDUW8060w2rdmms0IGK2I1W8zKVcXM5NxQn6SbMdhO7qVXcZtKWmoLW5sqBUL+9ML08vL80uTICJfR1Vgz2EqR8tmjXSwei9zTSZka7wb1sjCq3wS1+1rZgyXJ9px4Z3r0wez449mJ5zPSl1Lxq9HBXw/1vxX1fdLf/ba/642w54Wo9wOx8GBSvDY97pgat05KDdNzxnkFqLISgDdiXw+7Nwl3zAi75owmqVYrUaqmltVzi/q5BZN03iycM3fOmLhiRc+wXDiz2imd4UrGhdJhPrtJ1tN6YJh7aZ39QDf0SNP7GhR/hky91I880QgPNcLYAh8fbgYEZERIc46wwpM9GzP9gWEuwqPY2LX+4fadWUFouF1WSWJc+rv2xOODd9JG7uUI7mS3Z6fSM5IFZQXD9WXipioJs2GAVtvPbJoc6hkd7Ovu5vcIhANDkoGRqc7+kfbu/pYOPqWVWddIpTTRaLQWamNDM7mupaG2jULuYTEmBgcVM/Orc3LJ8Gg7k9lIqadSyR0M6lg73cBhB5gdexTGs4rm16WUl+VNh3UtwXqqtrp2oqams6K8taqSSm6kNLWQG1uq66hVDS21zawaKqu8vuVedVNJLY3czGlj8hhtHXwOv6edO8TjKyXSkEb/0uv5cnf9hyfbv3x0+O2LR28ePXp1+Pzd2+9/+uGf//DH//zdP/37m0/f7G6EgpDZr12JmhWP17AvPt374R8/+umfP/nsiydbHtQ9Px8YH326MvaFee6NZuKFbPD5wvAz+cgThXRXMRVembJODS2O9q7OSRDQGgpFdnb29vYfHDw43Ns/3Nl9uBnfI3whtc4iEIqr65qzbpck5hXfKCjLKqogFZXfLi0vramlttLa2fSeLlZvF6O7s4XX2dLMaqpurisjV1U1klkdvMnpBbMF93jWotHdaGR3bW13Y3Nva/tge+dgY2t3c2c/trUbXI+7w1EdCI3JZIzu7qqWllJqUzW9tba5pZnBls5MT81P1ZErU5MuFOalF2entFWX6CbF1pkJCYs+xGweZFKbS25X387JvHQ648qpotzUsjtZXW2N+gWpfKSP11jNIpfVld+5f5d0Mz8tNzs5KzM5Pf1aWsrV5JQr15IuXb5y8eKlCxcvXbh45uTlMwmJ504nXjiXeOl8ytWrVy9cOH/m1In33084duzcmbPHfvXeufffo90vmBMKLGpVbG0ddhAqAFNjnmWYEK+a+2YU7OHpDvFM36JiSKWb0puXLYAehEEEd7k8fk/A6wm63H7c5cVcfgcR9PhC/kD0rygiPEGPN3SkI1dkd3gId+C/yOU/4tDfIMrl9DkdXrudsDs8RxD68w0RwBweALYvLCt7BocbWhhNrUzhyNiyQmU0mlUK5ZR0gs/poNbXVxbfu5mZlZaannwjOy2TlJ57K/Pmncz82/8PZff13FiW3wleK6nLZTJJ0HvvHUiCHoT33oPwngRAwhMADQwdQHjvCQL0ZPqsrKzKqsqqLl/V1d3qbnWvNDujaUkzD3rZmd2YP2EfslSqbmljYyO+cePcuCcQcZ8+8cM95/zaB4aaevvre3obevqa+gea+vob+/qb+web+/qbevvGZhdeU2S17ajVOhKRTiLQ5WKVc2s3HEnEkj+cQhBPZJKJbDKZSyayqX9NJp5NJvKxRCGayEcT+Ug8F4nnool8Il2MxHNef8y2tSuWqXEkJhiJmYOjZqDw6SX4LBQxD0dPL8H+PykSdQA5XUBa7wS2fwo+BIKMTIJHxxeHRua7eiZ6+6empuFYHFso0a7ptl4XRls7PtduyOX263R2Dku8OA/v6xvt7hzs6RoY6B0e6R8d7BnsauluaWxrbekeGgRCIWiRQLmzve/xRPz+ZDicC4SynqOkxbrH4irAMNzU/BJwZn50AgQcBy3MgpEwJIVEFQqEeoN+x+XUGnQilZK3qhYZjRLLBmfNQJKv4mWrOLkGL1UTxKt4kQrLl6G5YhSHB6HRFkiEJSoFyWLA6VQIAQeCQJawaKFKbnfu+KOvKQqFM8FoKhhPBRPJYCoRSieC6UQwlQgnkj8knozGk4l4MvHaoXgyEk0EQ1GPN+C076wrVrkcPp7BwnAZeIWAq1VINUrZunrFqDeYjBbzhn1zx+3Y9Tr2fe6DgO/w6Mjp2DGum2R8NYcgo0CFxEU2ZgYPBeJQc2Lp8saO1eG02jRSDZssJ6GsQpZbIzMruBIOViYgbuiEySP7ddL7MLr/7qH1+Zb2iUn1VKd8f131am31C+3qVyrlVwrxt3LRLxXCXyv430qXPxaz35VyH60IL/XytF5+qJVsrko3NOoNrWFbv3lg8wadsfBB0uNJWNxexea2ZNMusW0ojBsra7YV9ZZEvcNUOwlqJ02xKVTY2EojbXWdtbYm0CoVEo6Ojb/dNXwR2353T/FoV/DcI/7Cr/l0X/W+S/bUIb6wcFIrhPQq+dzCf7CjeubUPt1cPVNzSyrmmZrz1KZ4sb16vcaLcZBbsDEbdNwEGZeO93AH2tmDXZzRPvHClAqxqCUiFQSYio5VcshaOU/IYwn4PM4yn8OXsAQyrnSFIZRSlgVEBguFI+IJJDqNTiMRaTg0A4fmELAyJs26uurddvld+y775opSzuYwGEwSl0HQMsmHTFqRSH0EI3wwi/oAuPR8Anx/AZFZhG7NzqqXFjlLYAIEgkWhEWjcEgI3C0ZPL2FnkOQ5FAUEI0wt4eYRJDSRzWQJWTQOi0wX0xlmhTywsXF1ePQylfzsNPvdk9Pffvz4Fx8+/eTdpy8fv/jq0+9/98v/9F/+/r/9w//xz99+++WTB6eXyeBVYO9RZP/j69Tf/OLdv/vHr3//T19//uW7p1FfzrTxcMPy68D2P+U9/5Bw/63X8qtd/ReOtc/3zR/sW273zEGjyiJftutXQgFfqXz24OHjx0+ePX32/Nm77z96/Pzm9nG+UHa6vVyBfG4R3j0Cah2aaR+bbR+Z7h6dHp2eXYBB8RQCi00S8inCZSKfjWazkFgaEoyHziPAEBScxlrWm+3+QDKfv7w4e3x++vDy/PH19dP7D57d3D66uL5/9eDR2fX94sVV7uzcE41prVaaSLREJC4SCWgWC0aiYKj0lfU1575TIOSOj/YNdDSA+lsVDELKYU/YzQ6RcEsqMIk4ajbFbVwV07Bzw12LY7001IJJyd+3rFlkfD4WRgJPgWeGgGNdA31NPZ117a01TU3VDfVVNbWVgJp7gJqqurqaxqb6xpqq+so79ffuttRWdTU1dLW21lcDKt58850337h35+6dt95582c/G+1sVxCxNqk4vLtbzOXDybQnnj1IF93JY4Mnsur0ii07EqtD6w0YQrGtaPIgkQ6msqlsIZctHOeLx4VyLn+Syv1QFeWPT//tD7pC+c9AyhfK+XypkC8f58qFbKmQLR3nysX86Y+3/5ZcOZ8r5f5VqXyuVCiUM7mTXL6UzZfiyZw/FDfbtrkiKQpHJpAZao3OvXsQ8AedOw6tUkXBYJemQLOjw0OdHZ2d3a09A239Q72jwMGJ6T7gZM84sHNkrHVgqKV/sG1wuG1wuHVgqG1opLV/sPl1VbQsWjNubG27bTaHQroqFyl1GuOe0xOJpuLJXDKVf93ZJ5XIJxO5ZCKXiv+QTDyXjOfjyUIsWfgpRfH0cTiW9QUT285DqUKLIzOnF6ETc+DR6blh0OzYzPzkwtLYzPyfUDSEsQ4gLb1QY8fCehtopW1C1jomaB1mtPRhm3oWG7omG7rGGjoGGtv6Gpp7quvb65q6BoYnoUgCly9fW7Nsb+65dzy7O94Dt9/tCmrUGyQcY3RgvLupA9gzgJqeoUCWWHAoDbyAm5oADw30tbZ3tnWNjU6SSUyDcdO9Hzo4insDGU8gvenwCSXa+SVc9wCwob2nvrWzurGlur65qa2zvad3aGwcDIUyuWz1+tqKRi2SSgUymVCrERlNrHUDSqFekqihYg1MrEVKNCjxKkayipao4CLpInd5lsaYpdKgLBaCzljCEUAQGBiD5sklFsfWYSTgT4QjP7SwiMbTkUQykoiHf0gikkiE44lwPBGOJULRRDiWCifSkUQ6HE+Fogl/JObxh3a3HPoVLZ8npLBZOAEDL+fSV8XLKzKhSiFVqpQqjXZlzaCzbltdns394NZuwLGzu2U0aaVCCYPIJ8I52DkGGkSCTcAXRuHQac4yfc2ss9tNdo3YxKNscEg+lTBhUHlXhTYRzSym7hmlpeDO43zgvbT/xcHWC6vuXZ3qPY3iY7Xyi1XV1yvKr5WyL2XCLxWiL1Xiz5XCpzJujk+N8akRMTOg4O8qBRtywaqQJxeJVXKNft1m39hzbPlc7pDd5Vvb2lPYHfLNHemGfWVjW2N2qo1uhcEtNO7zzIcSnVutc8h1Wyqbe2XTqTSYDQa9fVVW3t14Gd5+sqt471D80iP5aF/56nD1w0PVw23BiYGa1eCLRtr1lvClT/dpcOPDfd2TDdmNnn+p4Tw2iV/YlS83VR/uqB8ZJadqXmiZtAaeEk4OC0AT/JmJ5YVJPmRagYMLsVAZA7/CY6wrRDKxQCqXsHk8+vIyQyTiyNUkvgzPEhCobCyRQiCQmBQqm0hmY7AsBJKDQMgpFJtCdWR3hB37vi3npk6nkUnkQraMTVljEpw0QpxIOIVjbubhF+Pz5bG5zBTYAwKbQLOqJQgbCsXDYCgEagmJXkCg5qCoWQRmBo2bRmJmkDgIno5jCukCpUilE8tWOEyOjM11resyTtcDf+C9RPTDQuKL+8XvP7j9+uWjD588ePbg4Yv3Pvz0s1989zd//+1v/v6jz7948Oj2NJcsR72XycMXt6lvvn7wqz+8/+3vnj9/UU77nelN64f+w3++yvyvd0/+r0eFfz4J/j7m/sWR/ZuQ41XQ+ci7FbdqtlaEDsNKwHtQOC7e3D54+OjJ46fPHj57fv/ps+tHj7MnJ1tuN0conIEuDU6BBmfAA6CFPuD04MT07CIEiyewOWyxkKuUcORCupRHELCxBCoaikOCETA4GsPliyy2LZ8/lsuVz84enJ7enp7dnl88uLx6eHl1//Ti5uLmwenl7cnZVeH8MpBIGza3uXIFgc0mcrkMiQzLFuGZArFKbbFZpWIeFjIHmxxkQKddWnFm1+7Vr2xKeO71Fd+WyaLk+7aNsX27RkAVUZCbK6KY07qnW1nnMgRoOAY0NgvsGx1q7+tq6myrbWmtbmyqrqm9V1VdUQmoqKq6V1tb3dTU0NJQW19d2VBd1dHc3NPe0drUVPH2Oz/7y7+qeOtO9d3Kd/7yjboKAGp2TkEi6ricqHv3snByfnqZLZ77k8fe9IkjmjV7ImrHwdqezxZJOdNFT/40kCtHc6VUoZzJnWRzxVy+lMufZAvlbPE0e1x+vcLt31P0evD6e0+hcHqcPy3kyoV8+YcaKFfOZUv518mV8tlSJneSzhZT2eN0+jiXKeZzpWLhrJAvvy6kEqm81x8xmO0MNh+BJlDoHL3B4vEGA8GI3bop5ouRUMT0+MTk6BhwaGR4eHxgFNg/PjE0ARqemhmcAPUDJ/vGJrqGxzqHxjqHxjoHx9sHR9qGRlv6B5v7+ken5+hc3rrRsuNwuxy7Gwbzht7o3twO+4LxeCaWyCeShdfd5pKJQjJZSCYLyUQhFS8k4/lkrJBMFBKpQjyZjyVy0Xg29nq9cSIXjmV94cTOnlemXseQmcBZyODEbN8YqG8U1DcOGpyc7Z+c/ROKRuFrwzDt4JK6d07VNSntBApah5jN/cSmbnhT+2xD63ht82BdS09de0dNS2tlQ+O9+vrW3p7ZRTCVzlxVqXes2wdbu96tXY/D49j2qZQWPIo82T8EHhwQo+A2Lv1QunwgYbk4pE0qWgWfQQCHRgZ6hweHoDCkRKHd2vW5fYmdw6jVcSRdMcExtL7BibrGjnuAhrtVNW9VVv+sqvqt2uq36+sqGhta+nqmFuZpLKZCqZBKxCKhQCxXSIymZesm1mCF6WywtS2M3kU2uakmJ9Pqott3sAYLWKmd5kmm6JwlFh9B5y6g8NNL0AUkiini6bctjsC+JxGIpuLRVCKSjIcTsXA8Go6Go7FoLBaNxWLxeCwWjcYikXDEF4x6IilfIhOMpwOxhC8S80Sih0cBl9W+plrh83gUFg0lYeClLKJ0mSIVsiQygVgpE6tXhRqt3GQzuo82PFGj028wb67I5HQSHgNfwEKnUdBxNBwIB4/OzgwuLE1i8Ci2gK/VKKwrvC0x40jOLWjl54aVk3WZT0h18ogBveQ8sPMw5X2WPHru2n5hND/XaN5XKT9RKT5Xyr9Uyj6TSz6UCZ/LRQ9lwpKA6xMwDDySio5ZpeM1bKpexDcpFRqZUiFbXdWaDPY9s9Nn3vVvB+K2o7D5IGA9DFr2A3qn1+D0mVwBgzOod4X0rojeHdtwBzcdHrvTb3OHTDt+q9O/tXO4ZbKkXPaHR9aHDsmLHe5L5/LTHdG7u8r3DhW3O7yyhXpup19vs2+2Oa+C2i+j5p/7jC9da9e65ZwQeyqnPNYtv7TJv3CvfexYe7G9dqZX7LEp6zikGLJAm5mgzY2TZ0d5KLCEjJHQiGohf0Uqkoj4fDGfKVwm81hUiYAuWyULNTi2FEvmEgh0Cp7CxBGXMUQ+GseFwJlzS1IUfoMv21+z+A32gGHDvarZkIqMYp5ZzDVzyTtMQpBOThPxOSgsAZwPj8ztDYOsozPrILAcjOAj0TQMFofBQtDIOSQMBF2aRkFAaMgEdHEOgcCxlpdXdDLTls7lMTr2ZSqNSihxqNcjZtvp4f5N0PtuJvrqPPfZg7PPn928eHB+/+bi7MH9248+efb9bx9+99uzl58f3zxNFU6i0WA6eXh7E3v18/IXv7j+9Ovzh08S0YA96d3+9Dz9L588/L8/e/I/Xj3444PCr/OBbxIHXyS8rxJHT0L7WYd5X6d06VX+PVchm7u5vn30+OnDZ+/ePHty8eTRxZP7mYvjHZ9Lui7FMNELmEUwDrWIRs7D4AtLMBQaT6MyRTyhXCRcEfMVPIaYQ+AzcUQ8Fo3GI5FYIoGqVGqczr1gKJ7Ll0rnV8XTi+Lp5cnZVens6uz85secXtwWT68C0aTJviOQqThimUi1KtEaaFIdRaiVrxrXNGuKZY6MildRUNsydtKhD22uW+RsvZRlVPGdVs2eXVMI716nfU6tUM+j7Kol8U3T7qpCTSVxIUvoSeDkYNdQT1tXW11LU3VjI6Cxuaamvqq6DgCoqaqqrKiqvFdXXdVUX9fS1NTR1tbR3t7Y2HzvXuU7b7z1zs/eqXzz7t2/fKP6r++CesY4KLyMTNlaWTn2By/T2evj8mnxLJcvB6K5w0jWEUxu+KL2QNIVPQ6d3E+cP4mWbmPHl9H8WTx/liqUM4Vy9rhUOD7JH5/kCqV8vvy6BvqRn3+fnz56jVM2e/LD4F+TyB5Hs4V4ppDKHmdzJ4Vc+SR/dpwr59LFfK6Uzhx7jkJm6zaTzUcgcAwGV2/YODj07+0fGY1WFpu/CIaPjk0ODQOBEzOLEAQEiQHDUbNgyDhobmQC1D822Tc00T0w3tk/1tk31tk33tE/3jow2tQ30NI3MDo9S+Nw9Gaze9d9uLe7u7Pp3rIG953xwFEskoxE87FY4cfE48fxxHEsVohFC9FoPhLJRqPZRCIXi6WjkVQsmorH0rFoOhRJhmNpXzTp8PjkegOawZqBYkdmIENTiwOTCz3jsz0Ts13AP6WoY4rZMcVqn2S1T7DbJ1idQFbLIL6hB9LQDmpsG2vtGGrt6G1q66hva6lpa65sqX+nAQBobeodHYZh0BKpwmrZdG46d7fc+06vzXYgFqrhi8iZwRHawuymkBXXK0/s2oJ5JakWBCXMTQaaBZ2bnxwHjgzPz4M5yxKD1eU4CG+6A8p1K47MHhmfbmhqB1TVACqqqu5VVtyrvFtZeae68hQd6OsAACAASURBVE5N1ZuVd+/V13YPDmAJOJlcplDIJRKpVLmq2LDLdj28A/+yNyqNFNdSV8b0tSlzYSmcm/Kl1USGfxDA6yxgvgTMWF4iMmZgaOD84gwUQuVxtDbDps+1HzsKJ6PRWDQUCQVCgWAoEA6FIpFwLBqJRSPxWDQRjSYikWjUH4kdRmKeaNwbjXtjMW8k5onEPL6A22pfUyh4HC6JRkaySQguBcWh49lsKofHYgl5LImEpVCJ9Rbt1r5260Bm2BZIVDQKHbYEnpkanZkcAE10z4B6p6f6xsZ7RicGJmYn4VjsMpe5JqLbxYzAivBYpyyvy7MqwSGP5BJRQ0Z5ybt5GnSWD7cvbebr9fWr1ZX7SvlThfS5UvxcIXoiE97IBKcKQVrCO2TR9HT8MhVBQs+TEQtsAlrFX7at6/Z23Id7R4e+yH4guRtKOUPJnXDKGcs4o5ktf9zqCVs90Q1PbOMwZjlImPcT5oOk5TC55Yk7D8NOb9xxlNpwR0zbPof7yOPeTe9vPQltPXLJHlmoTy3U+xucWxv//ubyhZVZtlCvtli325zHbsGHR6uf+LRfhTc+2TcUldQj2kKCh76/vvzKqfnat/GZx/LcsV5Yk+zyaWocjA+ZZy1OE6YG8FODLMSCkISWMKlqqVgll3J5PPoylybkk4TLZLGILFnB89RopgRN4uDwVDKGyEDiuQgsH43jQpCUyXn69KIMSTTS+dtC5a58dUciNQt4BiHbKGSaOKQdBi5II6YIuGM4sjQDSY3OHvQArT3j+vE5zSJKgSbysEQSCodAosEIxDwMMYOCgdCQaThkFoFEUdl8rVHr9FiOwjZfeN26pV1Zs66su9XrMZuttLf7NB55dVL4/LL82fXFexdntxcXp7cPzz94dfHlL48/+z7y8EPf8X1vsuAJB0ORw+JJ8PZx8vGLzNOP86f3Q76gNRnb+/jp6X/+8sl/++bZP33x+O+en/7iPPVFIfwqE3o/GXwQ9qQc9j291mVYP3Q4UvHE5cX1g4eP7z99evXk8dnD27NHN/mr0lHCt+EyybR8ppBK5zEoLBqWRETj8RQKbZnLV0hkKqlEIeKLOTQuFcMgobAoNAKBxaAIDDpnbc14cOiLJzKFYrl4elEonR2Xz0sX16cXN+cXtz84dHpVOr0ulM4DsZR12yVf1YpU6hW9SWd3yk0u3opFrFhXShRyNlPNpKip2L0VQXhDvSFmiogwMRUlYmIFNKTLslKK7mcObEcW1ZaM7VDydlckOhaNjwATpyYW+noG25q6Wmqb6itrqysAgLuA2orquqqaOkB1LaAKUFkDqGyqq2ltaepob29vb6urr6usrKqsqqq4c6fyzTsVf/XGm3/xF/317Qw4XkXn6Jd5QZvtOpG8SmVuC6Wb0kUxX44l8p5gctsTtnvD7ljWkzlLnD3N3ryfuXqWPn+YKt3ECmfxXCmVP0nni9nXzZvzJz9K8//m0OsJf+JQ7uTfz0nmT2KFYiJXTOeKuXzpOFc+KZwV86e5TDGbKSaTucOj0IbdweNL8AQqmyNYWzdtbbutNodGa6DRubPzkJGxyZGxyelZMIFCp3N4RBoThsZNzi4MjAK7B0e7+kbbe4dauwZbO4daO4fa+ka7Ribah0Y6hkYm5hdZfMGG3eb3HyWioVjoKHp0mAgcJEK+cCgeDmej0Xws9hqefDicC4ezoVA2FMqEQplgMB0MJoOheCgYD4cS4VAiFIyHgolwNPWaIqcvoDRZcFweBEsFQbBjc/Ah0FL3+GzH+HTrKOhPKKruW6jpA9cOQBqHkS3j2I4JQusQtLFnqqF9sKWzt6Onq6urtb2rubWrqamrqa6z4V4z4F5LXWNPx9j8LJ0vWDNtWDcdW9tup8trtx8K+UrINHimb5C5tOAQcxIGZdGmzhkV0VW+T8KwM9ASHAKztAgaHZuZnKFR2esGm2PXb9s5EEhXwBBET09vc31DC6Cqs6qyuxrQWQfobKxpbaptaq6tra+urKlqbmsBLy3xBQK5TCaSyEUqjXJzRxuK6bIl09l956OPAu99Hfvgm8SHXyc//ir28ee+5y83y5cStxcjW12ksWfQxKklxMj0zNTiAolNV1vWtzyOg6gnmgxHY6Fg2BcIHIWCvkgkGAn7I2F/LBJMREKJSCgRDiai/kTMF494YuHDaOQwGvVEo55Q+MDrc1msWql8mc7E4fEwIhZOwiKIeDSRgicwqEQOi8wXMKRK4bpRtbEj0dmYUg2WzIJAkSAQaGR4YGiwe3iwfXSkY2Ska2Coq2egu3Owb2R6BoVBiVk4s4Tp18oyelVaIwnJuM5l8o6EfqiXxNzmjHcrs2c/3jKfbhguLfoHNtPzLcv7Wxvvb5ufbplv7Mbihs6nlps4ND4JhUHOLcwDF+cmiFikRiX3eQ5vLq+fPn3v0bP3T2+e5M5vY8ULZzhjCyTMnrB+z6dz+/S7QZ0rsOYMrDmC2p2g1hFad4b1zoDRdWQ9iGz5Upa9sMV5tOM6cNmt0R3js8j2s4PVGxP5Wo9/YGbfmFg3Fta5mV40kMpG0sUG49mu+EPP6seHmm8itpdObUyIdRJn/RxEWc2+NYou1wVHdLh8soc91EIdbAO31oDqAYtdjeDeBvhoB31pRkDACOlUGV8gFoqJNAaSQsdzeXiBECcQ4wQqDFeJZgjRRBYGSyahCRQ4hg5DceBoDhhBnVqkT0NEYLQaTjRTOFY2z8hirdLJKiZJwyGuMzDbVEyIgj8mEG5QuEdzsKvx+dQAyDs0vQuCOxBkI44uw1DpCCIaioHB0FAEFozFzuMx81jMLBIDJjCWNSb9QdDoi1qDcb1zX6sz6VTrG/LVA/Vaxrr50Ov7KJH6NJP7KFN4N3N8v3B2evbg5PGHhZdfhd/7wnn2dDN5vhPO7wUi/qA3nQmcnIXLt5HLdzPFB5Fg2hVN7d/cpl69LH31Yfnr90s/v5/+oBh+nvLfBnZL+47Eln1Pp7OqVuzrOvfWdiwSPTu7uL3/8P7jJ5cPH57eXJ/dXBTPT2LZyKHfZd1aU6pFfAmHy2fRmGQKjczhsKUSsUquWJFJpUIem04mY+F45BIUAgWD4WgUYZkrNJts/kAkmysWS2fH5fNcsfxnFJ2eXZfKl8XSZeHkPJzIbDr3lFqdZFWrNW+YHXu67QOVcVO2sibi8fhkopyE3RCwImaNRyuXERAs6BwbtchAzzORs+tCyqFJeWRW+i3KXbXAIqBqGTgudBY3OQIe6BlrbexprmlvBDTWVNQC7gIAdyur71bV3APUVgFqAYDXFNVWNzfWNzU1NjbUAQBVFRXvVNx7587bb1W88UbNO3d76ptgEzPLaKKGyT3QaHNu90U4XPT5L5Ppq0IpE08n4plgJLXri7qPIgeRTCB/kbp8XnjwfuH2vfzVk1TpJpo/jeZK8exJKnucyhXT+WImV/wziv6s1vkpPD/eZrLF/4Ciwkn8+CT5E4qO8+VCtpTPnORzpWQyt+8JbNgdEqmKRufwBNIVtU5v2NBoDUKRHEegzs1BQKCFxSU4gUQXypTyVS1fqiBQGKD5pd6h8a7+kc6+kbbuweaO/ub2wZaOwbb+sV7gVPcYsHcMOAOB8aWybacrEomk04l0LBIP+uIBbzRwFAxEg8F0JJKLRnORSC4czoRC6VDox2smHMqEQslAMBYJJ6ORVCScDAXjwWD8R4rc/qDGZqeKpFAiYwZOAC6ihmegXWOz7aPTzcOTf0LR3db+irahis6R6t7JxqHZtrGFlsHJhq7+po727v6OkaH24YHGoYGGvr6Gjq661q7a2rbqqtaa6s6mnslxDJOp0BsNm07Lzr7N4TEaHcss0eLEzFx//zJkbnOZHNdJ8hZ5Qi04ktIPhORNBkaOR5KWwLMjYzOjk1QCTa+3Od1ey8YOlyuYm53p7WzpaamZaK9D9LSj+zuRQ13Qoa7Zvs7x3o6+jpamhurGhpqJCSCdQZdKpCKZSriqW3HtW/OlvccvQp98nfjs14Wv/nD23X86//7vLn71h/Ivf5f6+de7Vw9UBwG8XDNLpI9DUOPzkMHJqfG5GTyDvGJUbx5uH0Q94XggEvYFAh6/7yDg90SC3kjQGw0dxYK+RDiQCAcSIX86GshEA8nQUTxwGA0exkKeUPDQ7987PHSYzFqRlEuhY1EYCBKFRKCQMDQKjscjyGQkg4Hj8sgCKUuh5qjWSQIFnMwGLSJGJ2YHh8e7+3o7ezq6elq7elo7u1vbu9qautprOzpbB4YnZmdIuCUVh7gtWz6QLe+JmNvLFDObYJUzXSZ5eN96HPOcpwKP06H306FX+fi3Z/nfXJ/+7vb894+uf/nw8qPzwkUydLBtkYuX8UTUPGx2Ym4CND+FJ+FNFnP++PiDjz7+8tvvf/7Vd4/f/+j0/uNk+XI3ltfvBSUWh9i8I7O6JBa3xOyWmHfFRrfYtCsy7UpNe/KNPYX9QOP0mw6iBteRaXvfYrXrVFKfZfVxyP7ekfbhJutyHX+5RjnXkq4NtCszo6wnFdexF2ba8z3Zp4H1n/v1X4etjyxSJ2FGOtEmBbarQT2rk53igUZS/VtLd/63peo3MO21s7UV/W/95QjgjfnuGtR4NxM+LyDj+XT6MmuZxuRBMJR5DAXO4CO4YviyCLUsR3NkaDofTWRhcGQiGk9GYKhQJG0RRp5exI5PU6bA/Fm4YgamgxH0WPIKDifGo4RklISKWCHDbEREgIQpEUlPsaSPlzAv52C3M7D8DDw0j96FEEwImgJFY8JIuCUsEoJDwEkQDHEeh5vF4iZhGCAMjxOoZNuH2qOoIRjT7R9pLPbVlXWdZMUlUUU1+nPrzlPn4XO396nr6P5u8MqfPkmf5S6exR99vH/z0n7yeCN5sRnKHwQToVAkm42enscvH6buvyw++KhUfpxKnfnTpcOT08PT0v5Zzl2Obh17LXm3MWJW763KrBKRViDUiOWmdeOu0x2PxU9Pz6+ub28ePLy4vX9+fX15e3V2XsrnE/Go98C9YdQrVCqeRMxis0lUKp7NpovFArlcopRJJQI+k0bCoWFw6OLiImRmZhGJwPJ5YovZHgzFCsflk9OL1xQVTy9KF9els6uzs5vTs+vy6dXrg3DyxbNIMruze7i6bpRpdQb79s6hz75/tLaxJZYq2BSKgETQsmg7cmHEsn6oVWoZZAkBzUIsIoED9KUJGRFqkzEPdRKrkLzOQsvwYNrCGHSoY7qrcbi5pqeuoqO+srXuXkPN3ZofKaquANRUAWoAAEAloKqyDlBZC7hXVXXnHuAOoLayuvre3XfeqHjnzZqKd7obG+AgEBOJlhApmxJpxGBI220ZhyO2vZXe348fepKBUNAbOPIGwpFkPHMcShQix1eZq3cLt8/z189yl4+TJ9fR3Gk0V4plTxK5YjJXTOVP0j/Z+vMjNpls8c/yes6PT1+v0v6zJPM/UJTKFrO5k3y2lEsXM8lCIVs6LpymUvl9j3/D7pArNWyOQCiSyxXqVbVOodQIRHIanYPFkXE4MpXGFktV68YNw4Z9dd1A5/LnIfAhIKh/eKJnYLy9d7i1c6C1c7ite6RzCNg3MdUzDuwDTs7BkSKF0rm3H08kstlUMh6NBnzx0FE8HAwFY8FgKhLJRCLpcDgdDqcjkUw0mo3FcvF4PpEoJJPHiUQ+Fs8k4tlEPBuLpiPhZDiUCIUTwUjSG467AyHd9g5LoYKSWTNI0iQEN7qI7J1a6ALOtf1ZVVTR2HKnoeVuY9u91p6arsHm/uGmnv6Wzo6+gY75mSEcfIIIG0HO9U0PNQ51VvW0V7W1VtU1VzV0NA1MjMFJZLFWZ9jeszi9ps095YqBRmTOjoxDhvoVWOiulBFf46fXBH4RdZuJ3KQjDESoGLFEnJudGxqZGZ6gYMjrWvPO9r7BYGbR6QsgIGioAzLZw4UAzViwBbekw0IUsDnm3DgGODzd19Hf2thaXzM02IfH40USmUipFWiMKtfBRr7kfvSe78PPo598l/3iNydf/e3xF3+T+/z72KsvAu9+6CheSB37aJFyHIbtHJ/uHgP2jY8PT02iyDiFTmU72NwP74fC3kjQEwocBP0HQd9+6Ggv7D+IBA7jQW8q7HudTMiXDngT/sPY0X7Euxs62vN53R6Pc29/22BSC6UcEgMLx0CXkKgFJHoWiZpHYxcJhCUqDcXmYrkCHFeIYiwvYMlAMLx7ZKqtb7i1Z7C5s7upvbW5vbm5rbm+pbGmuaG6paWqtaO2s69zeGhmdpyCAotJaCUeqcLClESYlktwmZXp6P6D68KrDx598fLZ9y+f/fajZ//7Jy/+61ev/vm7z//43ef/+Mtv/u4XX/38o/fOzk62950siXCBgBqDzg3PT43MT8OJeJ3dli2Xn7z/8tOvv/3wsy8fvfjg/MGj2HHJHcvrdoMC4zZDbWaqzfRVM0tr46zZWdpNtsbO0WwuazaX13e4RqfYureydbiysaM2WEwG3bZeld83v4jvvIqaPvarHlnpJ0pUTgIrrWAvDdQzA7msI15ZmE9dkk8Dus/8xleHupKKZoKM0LsAhIa3SQ1vM1sr+T31/N5GVmcNobkS21YDb66Gtlaj+5uJU9108BgXvcQj47g0Oo3KQRPZM0jqDJqxSBWCGWIIW4riKtAcCZrBx5DYWByZiCaQkVgyBEGaW8JNzcGGJ1Aj05xJ8OoMXAfGauEYBRIpIqAEVBSfBJWRlowEiAeHyGPxjzHkLzHkL1DE9xD4cygusoTdAWPXl4hiGIkOJmLBeMQSEQ4jLyGJICQSBMcAIZjBedQchU/TbQqd3lVf1BJJbXgCRpvDtm72KjWpFe3pmunRuvXpuvWR1nar37lx+i8ihZPyw8yDD45uXthy17pAzrQXce4HAp6jXDx4VozcPki+/+nZq+/uv//lxc176fKl5zhjzYd0qT1VzCaKGnghLcctpFpY5DU2XSsQ6FY0dvu21+vLpDPn55eXVzfXt/cvr2+ubm5ub2+uzsulfCoXDwT2Nu16lUbFk4npLDqaQoAz6QQBjyWVCJRyqUwi4rAZeBwGgYAtLcGmQQtwOIbPl5jN9lA4Xiyelk8vj8vnhdJZ6fyqeHZ5XDovlS9PShevUyxd5E/Of6RIql4z2LfdRwGX12e2bQoEQgoaxcNjDcvsdSbZyKKt0UgSNJKPRLLhUPTYAKSviT43rCIuaajwFRJYhJqmzg5Chlom2qsHGiu66+521N5pqalorqmor7lbU1MBqL4LqLkLqKusqQfU1FcDAJWAykpAZWVV5Z17lW9VAt4B1FQAqivu3nkDUPFWe301sLcbOzu9jEKtcTguhcwlEuzJJEGDLma3HVnMShaLQyRtmSwH7j3bxubOtisYSUUL54nybbx8mzi5SZ7chDLlULYUy5/Gc6Vk/iSVP0nlT9L5k+y/k+Y/pOinj9KZ41S68NMk04V49jiWP45nCol0IZUuZFPHmWQhncjn0sVsphiPZw69wR3XgU5vkclXV1bX1Rq93rChN2yoNXq5Qi2VrUikKpl8dU1n3th0WLed60YLg8ufh8BGJkCD41N9I5Od/aNtPUNtXSOdfePdQxM94xPdY8A+4OQ8HClWqlz7+/FkIpvNplOJeDScjkVSsVgsmgqH08FgKhRKhcPp1wIlk8epVDGTKeWyp/n8WTZXSqULyUTutUOhYDwUjPuDMV8ofhCMuP1Bg8O5vKpBMpYXCfRZNHkCjhuYg/aAwK3jM39CEaCusbK2vqK24V5dc1VzW11rR2t7Z29P++zEIBu/uMbHmsS4NSaMDx/DTrQvDbdODzSP9rUO9HeOjI8isHjJyrppe3/D4TPYdpWKNRqetjA8ggEOGRnYsJafWuNFlXQHHaJDgdZR00roFHd+Gjc5Odc3ODs0TkQQVpXrNqtDv27k0MjIuQnC4picDtmTUgsqdk7OiohobgZGg5zjzk9gxgdmejv7W5tGBnowaJRALBEq1zgqvXDDofJH1KnCWvZ04/S+6+qp++Lpdum+pXCmTubk3hDHtIUUyKewlE7QfNPASPvgSOfg4MD4CByHEKulG+6NPb8rEvHGI0exkCca8oT9B6GjvdDRXvhoL+4/SAQ9yZA3FfIm/Z7E0UHcexD17oUPd30HLs+B42B/x+W264xqgZRLYuBgGPgcAjUNRU9CUZNIzAyOsECmILnLaC4fQecu4MjjYHjfxExz73B990B9d39dZ3dtW1tDW2tDW2tNS3NlU0NVcyugrbu6o6+pp7d3uHtuehQ5O4mZHiNOj1OXpkUM7IHbcnv/5MuvP/7d777//a+/+8+//uaPv/76n37z3X//21//0+9+/Q+/+dUffvX9d19/+e777yVPjted2zgBD4hG9i7Mdk9P9c9Oz2MxMoPen8mc3N6//96L22fPLx4+Pr64CqZyO4GU6SAm3XBTlQa8dI0gX6epzXS1hbZqYqxaOOoNjtrG1GyyDW6R9UBhd2s2tgxm06ZJG3GaHiVcH6d3Po7oPw1rn+1wyyvIJH8+JQKX1LjyGrG4Rjg30e9vCl7srbxwrzyyimPLSBN4WDc37MKDj+jofQJkCz6jmRwQ9bdye5tZvc30nmZafytjoocLHeUip1goMB2LIuGIaCwNjGZMwekzGO4iVbLEVIAZMhRHjuFI0AwejsomEGhkLImEwJCW4KQFKGEajBybQYzOMifAKyCYeh6hWIQLwBAuCsImwpapMAkFukaAujDwJAZ3hSG+jya8QGJvEJgMDHMARpnBaAUYx1kiEBYJ8EU8BEJcglEWUaRpBBoEx07CiUOLuGniMllrE+0F9YmCq3juSuWtux673hJUrWZkihOJ8kqoeChQPhKuPpTrHpod972xy/zp8eX98MV9Wzy36vSsmrfNJvu+zZ48cJ6lPc8fpb795vq3f3j66989/Pb7i89fJt7Pbjw5Wjm3cY81pJwCnxLjDhiwbTrCyqPZV+U79g2P9ygSixWOj8/Pry6vbq6uby8vr6+urq+vLi9LJ6eZ5HHEH3bbbVqpXEgRsjF0AoSEXmCQkfxlmky8rFJKVEqZQMCnUMloDAYGQ87MgOEwNJ8v2bBshsLx4+Jp+fSyeHpxXD4vX1y/puikdP5Tigql81g679g9VGn1QuWq2mixu/fcnsPN7W25REJGIShQsJiAoUxPoof6Zpubeu/c6bp7Z6S+AdTaMHzvDfrMkJoE5UMn5Lg5FngEA+yYH2gEdlb3t9zrbrrX2VDRWnO3pfZeQ+29utrK2rrK6rrKmvqq+saa+saamhpAdVUloLKyquouoLqiuqbiXuU7FZVvAgBvNdTcGR/oxkPmmYglCRFn4nP3FNJdkcgp5AfWNVG71SQSTHS117zzNh4BW5XLlFKZSiZf1+p80Wwkd+ZLHnujeV8854lkQuliPFeO506S+ZPMcTldKKWzxWzm+P8XRenMcTpznEzlf5pEKh/LFKK5QixTiKfyyVQ+kypkk4XXGiXi2XA46fVH9r3B7Z1do8lm2diy2R0O577TdbC9s7u17d5x7G3v7G5vu9173t3DI+e+x2Tb4golYBgKOD0/MjHd/xOKuvqB3cPA7jFg58hYz+j4HAwpVqmc+/uhaDSVSafT6UQ8nkzEErFYPJaORDLBYDIYSobDqVgsl0wWUqliJnOSy50WCufF4mW+cJpM5eOxTDiUCPijAX/U74v4/JGjQHQ/EHb5g0anS6jV4fkSGH15kcQEYchDYGTv9NKfU9Ta2FJXVweora+qqa8E1NbVNbU1tYz0dhEWJw08sl8njFvEsbXlPT5Og57kLQzTZ0dQU0PTQ73jw4MIOEqm0Fhse7Ytz4Z1b0WxtkxloUBTzMUpt5iaN0uOjYIjHmIdNqxaHFLDJ8XzY/TJUczo6OLAEHhsiowmr8jWLEa7Yc0oYjOp8FkBbt4uo8TXuOUV5omcmhDgdymQdRhIOAekAIfAfZ3jXe0z4yMELEYgEAukappYTVsxMC1bRPMm1mClWp0sq5tm2CJoLVDl+rxUNceTTOAZA2BU59RC4+BYXW9/c29/Y1dX39jwEhLMl/EsO0bH/mYo7ImGPCH/fuBo13foOtp3+A6cgUNXyOMKe3cj3t2ody/mPYh5DmKeg/iRJ3p0GPDsefadu+7tzS3LmkEtkPLITAKcgJ5FoCfBiPFF+CQCPYsjzBJJUA4HwV2G0ZnTSEzf1Gxr/0hNR39VW29lWxegtR3Q2lbd0lbd2lrd0gZoaqlsaqlsaqts6apqbavrbO7sae/rbBtobRjvap4e7iFglpy71qvHFx999uE3v/zmF9999dtvv/jNF5/87qvPfv/dN7/68ovvv/zq6y+/evnRJ2e3D/fDUcHa+jyROAAGd02DOiYmhxYXp9EYikhkcLqOEil/Mu2LJ0OpbDCeCiZye+HsTiin2w3yDJs0tZGqNlBW9TSNgak1MdUm9qqJr7WRZUb6moOzvi03bZs3d2xmvd9heJDc/SDnfJW2ve9b+cCnfLEnfGii5CSLIfZkQriYUyJTSlROTTg3c27twiszr6ihJUVoHxUSY+FyInqcSwzS0UEqZhcF0U+PKcf6hIMdnN4W7kAbb6pvGTHGQYEYqEUKBgkBw+fB2EkweWyJNonkgjB8GGtliSGHM8UolgBN5+KoLDKFSacw6FgSDY4hLsLQUwvwsRnY8AxxdFYIXBBOLgjmwHwohIOGMgnQZSZSysJoyMhNLNKPw2cw+DIScwJHxqDIfQjCvIRUQTE8GIEMw8OXsPNgzDyUAEbSljDUaRgKCEaMg7FDC/hpIo+s3VL5ktsn14cXD45OznZD8W2zzSeRpAT83PLyKZPzkMN7IZZ9uLr2gXXzhffoUSpZzKfj+awrHNLaNlWrGr1KuaNRxXZM18m9jx7G/+br8//y+wf/+HcP//j763/8LPNfS1t/CK5+vcn+ZJ3wgQr9VIYuMEbIewAAIABJREFULcMSAqxfxfZZtRH/XjqfOC4XS6en5dOL07OL09OLk9Lp2fnFzeXlVbl8lk0Vo4HY3vaOXrEqoYjZaDYJQsEsMMkwEZ+youDp11V6nVqlki/zlgkkIhSKnJsFI+AYoUBqt+8EgtFc/qR8dnVydpk/OT0un5+cX52cXpbK/5aT8uVx+TKRPXbte1fWDK+XLVgdLm/Q73Q7NCsKBgGLnpumQebBvd0zbS3D1ZWtP/urznfuDNXVDgIqFjrrBfDpFTJMhJphLY7gp3rAA03TvbWjndV97YCOpoqmmrcbKt+qr3y7uvLtakBFTW1lXWNVbT2gtr66tr66thZQW11VU1VZDaisrqkA1NwB1NwB1FTUAO50tdahFkEsLExAQIrxSBkGuSPg7UskbpEwqF8P2SwSMqGrDnDnL/+ivaEWND5CxmIFLBaDTDHbtt1H4YNg3OUNOQ58e0ehYDyTyhdzJ6fZYjmVKyQz+UQql0rlXzuU+tcDe17r8uPtj/mhAPpThH5MJJ0LZXLRdD7+eotrqpBJFJKxbCqeS8Sz0WjKF4p7feGDQ7/TdeB0HRwc+r1HIY836A9E/YFoIBgLBGOBQNQXiHr8oV2Pb2PLwRPLIEgMEDQ/DJzuH5ns6h9p7Rps6x7pGZjoHhrvGRtvHxpu7R+YR6AkKrXr4DAUi8eT6Vg8GYnE4vF4LBaPRJORaOp1/4RQOBEKJ6Kx9Ou3++mhRLF45seSKBiIBQJRfzB2FIh6QtHdYNiyu6cwW2nyVZxABmPw5oh0IALfM73UBvxTivqbmjvr6lvr6xtr6hurazsamwfb2pdGh2QExJFaULSqylZZeoV5xEZt4ufXECApZIoxB4SO9YMG+pCLECFPqtfZbdY9u21fu6qTcLg06KIEtXggoxYMvIKW6ePBNrCTFvyMlQbVYhf4i9PU6SnM5BR2HrJMW9ZpLZs2t9VoVQn4fCJylYFyqeiRVXqSj4oyIQeEWSsUqJ4bFk+PMIGD8P7umd6uReA4CYPmL/NFEjVLpCZL1Gj5ysyycJjK6sdQ+hCEPhiuG4JuBSPr56HNs0sdk+DWsdnWUVDDwEhdV19DV3dLb/fA+MgiAsyTcE2b+u1d26HH6T10eQ6chwdOz77z6MDlO3T7Pe7A4b8ldLgbPNgL7O/6D3aP9t177m2Hw765tWGy6FQaBVvAwlGwEAxiFo6cBCOBS7BJJHIag53G4SAMBozJBJMpQCi8GzjR2DdQ3d1X2dVX2dZd1doBaGkHNLf9kKb2qub2qpZOQHtPZXtHZUtzXUtzU2NDW11NR2NNZ0v99BxQviYP5mLXzx6+//NXH37y6vOPX372/otPXrz38YsXz5+8++zpew+ePC+e33jCSY3ZTuQIpmHo8UXoyOxi/wRodA48BUXAKTSOckVt21qzbWk27BbH7tbu4UEgHsme7YZyO/7UusvLUBuoqzqKep2u1XPWzOyVdaZslSPXUiR6lnpHoN3R29xCHn+ZAL9NuL+9jbwX1r/rU70MKF9FVl4cCl66efeNxKRo1ksf93FAUTEsJkenVoinZt61VXSyzsqpyEU59VzBKkkZCTbWg1uyLQDVI73C7hZuR+Nyb7NgqF0B6l+BAiV4EAczQ4JMYxDQJQhqCU6dQ7CnYOwpJA+EWl4kiWAMKYzGh9G4KBobT2PR6OxlFpdHY9GQWCRoATI2DQPOQUfmkCMzVOAsfWKGMbPAhkI4OCSHiuFxiLJlsoqB1xEx21jMHgK1uwTdWVwyLSytzi+JwHAWHEdFkjBoMhRFWkQS55DEORRhEU2YgaGAC/DxOdToAn6BKmabXMZ48fD6afjBu9Hzm6NYxrWxeSDkR3nsNJdVYjPuL7PflQg/Xld/tGF412W/9roKob1k1HN45DZa9GqFWC/lbykEwY3Vs6D9g0vfr1/l//j92b/8zfm//KL4f74M/a+C+X/6ZP99h/lHM+lvNagvJZD3BJBLKbag4xb2jMWU9+Q0fXpeKp+dlcpnxVL5uFQuFEunp2e3lxfX5fJ5PlNOhlMe16Ft3aLmrYjIAhaKTYHwmUilhLGmFlnNauuGTq/TymRSBoOBhGMW5iEIOEYgkNrtjkg0WTguv66KcsVyvnR2fHpxXDp/3UHuhz5yJ+eFk/NE9th1cKTWmUQqtXLduLHlODzyuncdJv2amMsiQZfgwFHK4jxxBrTQ1znT2YaZBPIwSD4WLiMh11gEBQlKXxzFTnRDR9pmehtG2wG9zRXtDXcba9+ur3q7rvLtusq3qyvfrqmuqK2rrGusqmsA1DVU19ZX19QAqgGVgMp79yreqa6pbG6tb2qtq66trHjnr9sbqxYmBhdHenCgMRkOqSbhdRSSiUY7WtUktrascsni2HDt3TfvvvnX1RV3muqqh3p75yYnpsZGZ2bnyFSGdt1gttrXdCaFSm3esB/5g8l0LpnJReOJZCqTyRZeG/Mf6vJTnBLJXCKZe71RNBbPvB78NKFkJpDKhJPZaCKbSP6wgTSdyL+mKBZLh6KpUDQVjiSPfOEjXzgUTkSiqdfXnyYcTQWjSW8wYttx8SVyKAoDnJ4fGgf1DgE7+0Zer6Br7x5p7x/pHhlrHxxs6x9YRKIlKrVj7zAYTcRSmWgiFYrGo/FUNJaMxlLRWDoaS//w45FkJJqKxtLxRPbHl4rFM5Fo6odPRMH46wRCcV8w5g3HdoNhi3tPYbEyVBqCWIHgCsE0DhBF7J2FdEwt/AlFiNGRhb7eya7OgZamnob64ba2haF+9tLMtoB+bFacm2XHK3QfbcmBmtpETq1DgKLZYfJ4H3SoZ7a/FwICUfEUkUCh1Vgsxq311fVVoVBGwRtZuOAq68TAPdWzknLsARuyz8PsCckWOkoEmaHPgkhzs1QERsyV6NY27Fb3hsm+KhLL6CQDj7SrYPgkeB9t4Yg068JM2mDj+sXxlQWgeHaCMjECGxmAT06QEHA2hc5kCUksCZYtXmBwBzGElvml+nFQw8hk0/Bkw8hkzejEvVFg1cBYdddwXe9Y8wCwqX+48XX7wv7eAeDQAnyOK2IZbWubDrPTvelybTtdW27X9v6ew3Po9nv2/N493+Ge78B9tO/y7rm8e67DXeeue8ft3Hbs2K02k9Gs0xm0Ko2CL+VTmGQEDr4AX5qBQqehUBAMBkIiptEoEBq9RKVCaLR5PG4EDO4YG2/o7a/p66vq7qvq6Kls6axs7gA0tQKaWgHNbYDmzurmzprW7tq2nuqubkBXF6CltaGppb25ub25sbGxprmrdR4LE62vOoP+9NlZ6frm/Ozs7OSkWChmMoVYIhdNHQcShV1fTG91csUqFIE2D0HNLSJAIPDwyNTY5Pz0IhyCJRM5/GWVRqjRiTV6jXnLtL2354tFM6eHoex+JGM/igqNNppmnahUMTRaodG8rF5jSeRsiVxldKutQeW6i8uVQqaAFgH1F7eJr4vOL1LGzxLaD/zSj8Lyn0cVX4eVHx0Izv8fxu4zutWzzBd+Jtl7u6u7qNtWl2z13rss2bIsd8tNtiTLvchV7r2pPerNdZdk7ySEEEIJDAMhgSEcYIYpDNOZAYZhYOAAEw4zAfb54GSTBNZ537X+S+uRlpY+6reu677u+540HnWwN6yMLTt3v0e+71BlJtruLw+mxuwxl/nM0/RgpOXaZYt16rcNwik+ZYCK7SIgO4movvoaJ4/kltBdamanps4oIrFJWCadxuSIeNIGvtJO5ZupPLPE2K0wO1SWLpW1S9FoV5qtpmZ7a1tXR1tnd0t7q9FiFCs1XKmWK1ez5SqmWM3mazl8k1DcolZ1WBq625v7+9uHBzuHe1o8Nsu4xTih044oVIMyZadQZhXKjFK1TmnQ6iwqo1XZYFMYrRK9WawxSnR6kUrLFqnqeCqmxKRpHXL4tueA/OH9j0QefhS4ePY4GF+fXVx39Ox2tB612WLtzXf7O14aGfj0/OjHl8YeLo9drE1l9+azgbXQ8Zp/cWJmpM831LPs6jn0uXOHvpdyW298NPLtP8782xcy//4a8L+f3/p1euxXhz2/2Gr9+WrL96aN3xiUfn5A8TF3w7NzjmePFx9kA1fX6Yurs7OLi/zZRe78Mn95dXl19+7de/fvXd+7PL+bS14lgUxg73jdtzQ96HXaejv0nTaFo03rHmyenuhfWRxbXZlemJ8e8Qy3t7bqdUa5VKVR6bu6+hYX/BEgkctfXl7dP7++nz2/zJ5fZc6vsmdXT7pz7zXo7sbS+e2Dk4nZBefohHtyZm55dWt3Z3NrfWVpftLr7myy8Clkq0I2aGscsjf1mPWORv1ot9037Jgfckz22PstykYxQ8ciyhhYTk0FCQXGIoqq4IXl0CI4uLAcXFAOLkRAihDvowheAYWVQ6EwCBQCgoBLIZAyKAwCQ8AQFbCKSmgVAoKvgvHpBDWbbuGzh43a0UbTlM26OeQ6GJ/yu91aHhdRXAAuuQODlYEgpaDSIjgMgq6qwFRVoqoqiIRaLocjl0oMep2t2dpmb7G32Hp6umdnZg4P9sOhUDyRSmfO3z2JIJGNJ7JANBWNpT+k0ZN/7Sf5AxRFk8exRCCaDAFJIJq6qYfiQBoIJcLBeCgUCwGJSDQFRFM3BcqNDYFg9EOwRaKpSDx1HAIWVzccg8Nqg5krltVxhOQ6Lp5ER+HIKBwFW8vAk+g19DochYqn0BSGBufI2Nr23nEICMWSQSBxGo7ebOMPA4kIkLzR6AakG41uQLp5GwhGTwPvTnI/yWkw+j6Ktly+hbaRiYZBl65nQNnWzTY2kiVqoljxAYqGjOouhaiBWycm49i4KiEBZxOzJpu1kbHu55aHH0x2JLtUm9r6RWX9ko43JqtrZ9foqRgFBS+gELgMmlQo0mqMzbbO/j7XcN+Au7tzortlY9AeG+84m2nPjzcBA+rdNulut2G71zrTrOtV8O1ibqNYaNMaulsdgwNjHveMe2h8oKPb2WKdd7TsuztOnNZAtyrSrQt164/atRvNqgWT0quRdUv4DRymjsMxSMRGpcqobTRZOgy2LkmjvU6lw/GEyDoWls7C01hYKrOKVg+jMmCUOiSZhSKxkKQ6NJmOo9IxFAqGTKSwqBKVsKPXPj0/urw6u7q+vLq+srK65F9dWl/3b22t7+5s7e1u7W5v7m6u72ysba+vrq0vL/kXFpZ9vsWZ6bnJ0cmRoRFnn9PR2dvR3GbVW/RyjUwkFwnlEqFCJlAq+GoFX6cWGnWKZqvCauXr9VSRGMuoryJR4CQShFALqakGY3BgFBaKxMCRmHIUthyFR6DxCGw1HFsNweFLsTgQEo1AojFoHAaNQSAroFgUup5ap5LpO9qdk9Ozq+s7B8eHgeD+aXDj4HR1P7B+FPHvB30bB6OzKx29wzpjk1SmUkjVKr6CS+Oy6DweX67UmY229pa+YYdnYmB0bmR2dWJ+Y3nzJAjkgcTlcSy7dgJMbO50TE72zM70zc22edwdw0P+3d1XX/vsG2/9zfRSWKfr5NO44+32r71w9s1HoS/GZ76SnvpqdvK1wMBrYefrce8bYdfnjvpfWm1NuFVrzXUTqupJLWXawDjs1WZmOmJjtri3Me023Btrena6Ne1sOLDLVxuEU2r2kIg2KKG51WyXhuNU1PcqGR3aehUXj68sRVVWYPHkaipfpLbrmoYUeofW0qfUtxmbujXWTpGxSawz6C3WFnu7vaXV1mCxaoxmhV4rUChYEjlbKuWIeTyeSMBXiyVNGk17k6Wr3d7b29E32NXTZetsNnWZdR1adbNU1SBWqYQKmUgplurESpNEZ5EYG+WmJqWpUWkwKbUGpdYg0+j5EjWTq+CIGxraXX1zm7Mnyf3zZyNXD2PZ6+AJsOVbWXW5l3u6l1qbdztb0h7HQ5/7hcWR+/PDudnB5PxQamP87GgxfrK6vTq9PDW8PO5cGhvYmvdED+cfpLc+8+zpn3809r1XEv/xYvCnV2vvZEb+66TjF9stb2+2/Gi+4dse5Vsu7WfHrB9dcj46WnqQOr08T15dXVxdXV9cXp9dXp9f3726e//6/v27d6+urs6vzlLXmWgOOA7srvjnPKPOtv5OU0+7dqDHOOZqXZp3ba5P7W7Ob/h9k2Purja7QWeUy9RqtaG9rXtudjEYit5QdHH3Qe7iOndx/f+g6OA0vODfGPctTswvLa5tbu8fbO9ubayv+hcXvEODKqGgvcHg6W6fcfX5PP2jfa0DrQ1DHU2uLltvs6lNL2sQs9QcipiBZ9ZUElEQDLy4ClaCgJbBISXl4KIKcFEFrBgBB8MQIFg5GFoOhpZDoAgIFAqBgkCQ0pKKioryigoQBAyGgssrYFhUJR6JYNXiDDxmA7e+UyKaa7OtDfTPd/e6rLYGkQgFgdx+6ikorAwMgxSDSkpAxSBQCbi0BAoC4VEVeHQlugqOQ1YwKASVVCgXC/gcppjPNeq1Lmf/5po/BsRvbhKKxtI3Xbgn2HyoMPrQ0tHvF1LBeOo0ngrFUpFYKhpLx6PpOJCOhpPhQCxwCgQC0WAkEY6mbkqQQDD6xIBwJBEBkk8SBpKReOooGFnwr/c6XXpzk0CqYPEkdJYAT6RXYYhIDLmayKyl1lfT6nBkag2NoTE3Do9P+nf2joJAMJoMAImTcCwQTQYiiXAkEQES4Uj8JqFw7CZP3gZD0dMg8ISiUDB2k0AodhwADkPA9nsU2UfGdX1OZVevpLWzXm8myzWUD12dt9RtmbRp+3UCC4+iqau2CKhui3R7oOliceBja0MfmWrJd4uPGnm7Nvlum2bWJOjgE82cWjWbyKHWkInVtaRaIpVezxMp1IYGnaGjwTDW0bjtbIl4bSmvJTqg3GvhLBkYCxbBfLPSpRV1SuptonqLWNCiN3a19vQ4PA6Ht8/hGezodbXaF3rbj0f7gPGuhKc57W1JeVojg8277cblJs24TtknFVk5bB2zXsliSlkclVDVYLCbrB0Ki42l0RL4/Jo6JoHOJNKYtdR6LJVRQaVVUurwVD6OykES6WgSFUeloUgEDLmGVE8RKvjtjuYZn3dlbW5t07+y5l9YXpxbnJ9fnF9aXlpaXlpeWlxeWlxYmF/0+RZ8vqm5Se/sqGd6ZHjCNTjq7B3qbXe0W9uslhazzqxTaORihUgg44ukfJFMKJALeQqRUKuQmQ0Kq0VqaeBo1EQeD0WhV5IoMEItmIAH43EQDBaKxkJRWAQKW4HCVqDw5Sg8AoWFoNAgFLoYhQUhsQgkHo2pRqNx5Wg0GIcGEfBwKoUgFKqbW3s9Y5NLK0u7u0t7+zNbezM7R3N7p1NbhxOru97Z5Q6HU6s1ifgSBU9q4CrlDCGPzGbT+WKxSmVoauoc7HFNDoz63NN+97R/dnlvey9yGk4dR9Obp+GZ7Z1+31zP7GTv7NT8we5HP/vp7/7g3x4/fvy1P/t7W8u4RtqsYQoPRoe//fL5W9nVv77yv5Xwfi079kbC/YWE5/Mx1+eDA5877ntlpzs/bdps43iV+AERul+EmdTTN7uVJ8MNkVFzwqO9nm54uNh6PtUcG2kMe6w7/eaZZvmIReRpEg2ZBQ5dfaeG3q6vV3HxKOgdcGlpKbiyFF7d0jWWPHs5ff7y9l68s8Ol1VrF2gaRsVGiN0pVWpVaa24wNxqMJpXGIFGruFI5SyJnybg8CUXArRfxJVKZUa2xmRparI1NNktTq0XfqNXoFVqtVKOUCvlyLk/B5qmYQh1LZmQpTVyNma8xizVGucag0xtNpgZTg0VnsijUJr5ILVI0NnWN9E9vTO9G9lJXody9ROoyGUyerO9tzi4uuryzjh5/X/epdyA568rODydn+yNTPeHZ/uiKJ70zFztY3vXPrM2NrvrGFqc9K/MjJweL5+n9V65Ov/oQ+N5Hkj97Pv723d3/vpz8CdD9H3vN/7ll/fGq9XsL1r+cbv7KouO1rfEXjlbvxk4vzzJ3717fu3v/6vrexfXds6vr/NXVxd3r63vXF5fn52epy3wsGz8JH65vLk1OehzDfTbXQNOYx74w27e/NX16uBw6Xj/a8c9PjXa32XVavVymVil19paOibHpg8PTZCqXP78+u7qXPb/Knl+lzi4z+csPNegyZ1fx7NlpJL6xf7S4sb20ubO+f3gSCh8cH21vb+3tbq+vrAz2dLc1NjRqFc0GhbPb6u5t7m012owKo1Kkl/K0YpaSRxPV1XLIaEZNJRENxVZCquAQGBQMA5dWQcqQ0OJKeCkCDoLASsCwYgisDAIDQWDgmwk6CAgEgcDhiCooFFFaCiovR3DqGWJOHbMaq2PXdyjlfUqF16TvkcmVZAYfTySUV0JKioqKC0qhZcVw0B1QSQkUDIKCS0pLYBBwOaQEDS/DVUBxlbDqKngtqpKAreLUUVQSoVTANWnVy/Oz8Wj8d7XOewMIN4XR+2ujJxQ92Wb0+xS9t1aUBhKZWDzz7sBCOBkJxoOBaCAQDYTjQeDGhuT7a5QPJRCKBYHE/knQt7za63TpzE0coZTO5lPquDgiHYklobDUahKzlsqsodXhqTRiPdPY3DIyPbO6u78fCJ9GEyeR+HEoFoymAkAyBCRC4Xj4fctFTxx6kne7dqF4KBgPBWOhUDwcigfD8ZNg9AlFQ74Fq2tE2t4tamnnWVtoaj1FoWFpGz5A0axdNWqR9KqYFm61kYltl1AWOjXAeNsj/+DH1/tfnLTkewThDnF4wBJ0WhebZd1iSrOAYuLTuVQ8EY9EViHgCDgSi6PQaFwGzSBgD1tUa46GowFTaEADDKi2mzlTCuKokjai4XQJGRYmwcAiNQi5nZamoX63e2TW5fGNjMyMDY2O9fQs9Hbse3qB8Z7kWGvSaweGbPudxmWzbFIj9CjFPWKehVWvpNNEVCqHTOPXi7SaJlOjXW1uEui0dIGAyGCQaHQStY5ApeMoNCSFVkWiYUlMHIWFrKWhCBQUkYzA41HEGkIdkS/ltXW/R9HW6tLq6sy8b2JmemJ6enp2ZmxyYnR0bHR0bHR0dNQ76vV6XV5Xn3eg293b7ertcHbZHW2W9iZto15l0cj0ColKIpQL+TKeUMIVSnl8KY8j54u0ckWTSdbYIDTq6uSyaiarikSG1xKh1dUQPBaCxUIxWCgai0DhylG4chSuAoUvR+HgKDS4sqq0sqoYhYWg8OWo6koUrgKFgaHQUDyutBpXgsfDSRSGRN7Q2tXjHR1ZWvL614cW/UNLa0OL6wNzK87ZpX7vpLW9W6HWi4QSKUugpPNldD6PxGSSmVy2UCzXG62dLY7htn5vj2u61zM3Oru+sLK9tn1wGsscJzJLRye+g8PjXPaFz37qb7//L+88fvz48W9+/dvffvwTb4gENgXfqGbxJ+3mL2T3vv3w4FtX8395PvHt+3P/Kz/2xdTIGwnvm2H3F0PuT+z3ns+YDx3i5WbmlIHiUdX2i7FuFXGpRbDRJTsdkGfHdRdz1ov5tvNlR26pH5ju2XA2jtnlg42CngZOu47RqqXZNHUqHhENL4FBwCAoshiKb2z1XD772osf/9LHPv5mKnlvaXFnamlz6SAw5d8wt3byhFKFXG3U6FUCMZ9azyXXiWlcMYNfx+QROGwan8sXS9RytVlrsBgMer1WY9SKNDK+QiRUiIRyCVuiqRfr68Q6mkRPleqpMl29wsiS67lSpVSq1Gv1tsZGu63Fams1NTTL5Ealtqm1xzM4tTy+cbANZILJ82TyPBfNAvvBvdWdlZmFec/Ikmtwwzu4N9YXXXBHF1zh2cHQ3FB02ZvanInuLu2vzW8uz276fcsLU0uLE4cH/nzy8KXz0688iP77y2f//fLFOy+E/s+j5R9lhr571Pb9bduPdzp/tNf39xu93zwYe/1k6cXA5t1Y8MHl+eXlxfnFxeXV9cX1vfPru/mr64u7d6/uX59fneXOk/mzWCpxEjre3F6bnRnrGx1uG/e0+aYdG3538Gg+FlyPh3ZOD9YWpkc77c1qtVYiVapUOltzm8czvrW9HwESqcx55uwymT1L5y+SubNk5gNHBqQy58nsRSJ7Ho6nDwKRrYPj7aPAYTASTWUCkcju/t7J6UkgcLK2sqiQ8Nk0Ao9Ry6ag62srxXXVIhaZTSdyqLWCepKYReHRquuJaCqunICCY5FQZDkEBi2DgYqrYOAqOKgSAYLDQBBIcRm4qAxcBIaUgKHgm31FUDC4tBSEqERXVGFBYBiFTJ0YHV1fnNcKeexqvJHLsfF5GkItsbAEW1SCKimDFRWUFRcUldz5o6Kn70BLbpUUFoPLSsCgwpJiGAwCKyuoABcioSVoWCkGUYatAFfBiojYcl4diU0jSrj1vR227fW1SCQeBZKxWBoAkgCQiMUyN/dtvqtRLBuLZ39/kOH3e3ShWCoYT4XjaSCejscyiVjmZqEoFkkBkWQoFA++t1rzoV7ZzTTBk5wGozcUza+s9TpdGpOFwRXU0uqqKQwMkYaqoaJqqOhaGpZIq2XUV1MZFBbXbO8Ym5tf3z/cC4RPgfhJJH4cjgeBVDCSDIVjoXA0GAKCISAQjNwkGAI+BFIESACRZCQcj4QT4VA8HI4Hw/GTUPQwHN0KBOe2tod8CxanR9DcxrE0M00WslxDlWvFjfYPUOTUczrkFDMXa2AhrQK8Q0rebFOfTXR81D/w0lLHhUcV7uEcd4sBd/NRv2XGKOgX0trZlFYuo5HNMLAZQgKOjkRQUQgapqIOg5CTMZ1S5mK7/mig6aBLu9+pXG0STmnrvRrmsILVLa4zs4g6FtWuUY4MDMxM+iYmF6Zm/LMzK5OeycmBgenutuW+tn2n/dTREOo3H3cZ/WbJpLR+WEB38OvaeExtHZ1ZXV2DxmIxNSQKS6wwGJpa1A0WgUpJ53OI9VRyPZ1Ao+HJ1FpafTWVhSbdXKBLQREpqBoqsoaMrCahqmvRNXi2gNPSYfVODc37p1dWF30Lc5MKGJctAAAgAElEQVQzkxNTE+OT46PjXufwYN9Ab19/76BzYMjldHmGne6hXtdA93Bvl9PR3t9t7Wo12i3qRr3SrJPolXy1hKsU8ZQCnoRTL2SyZByOSsjTSiVmncRi4GpUVKGwhslCkygwbDUcgy/HViPQuHIUthyFvXEIhsLCkFgoEgNGosBIVFkVEoREQZBoKBILR2IRKCwMg4VicFAsHoLGQtG4Wka9WGMwd/T0eMcHJ309I5OO0cn+sanekQmHa7Stf8Bos0s0Op5MJhRLxFwht57DpDPq6XQWiy2RyrWGBk1Dk7mt297vbneOdbsn+72j81tbW6H4mH93O5L/0l/83fd+/PP/+fXjx48fP37nnd++8z+PHz9++aOfk4isfI5aLhA2Kdi5bfdfvLj77Yfz33k0+w/3p76e9X4pOfal+MyXA1NvHo9/envwOZ8t6VEHB6R73QK/jTWhow6JawaFtSMyus/C3egUnwwb4pOtsan2E5dty2HytSpHzMIBA7dbx25VMSwSSpOCbZCwCZgqZEVVGQR5B4SXGXrC2ZcuX3j9uVe+/OAjr3/sU1999MrrD199fTeSVVs7SWwRiy+VieV6ibxJqrArVZ0GQ5fZZDebjTqjTCwVc3lyoVArk+lVCqVMwuOwmSwWXyQWiKRMrogr07EUeqZcTxWrCUIlXaZjKvRcpYEnU/OFEp1G29Pe1tfT093Va2/tNBjNBoul1+2a8q8s7+0dxeLJ3MX5xf3L/P1MNBs9Oj3d3t72zfq9Lr+rd9Pdczo1HJodDk8PBaeHovMjqdWZyPrizsr8xrJvbdm3PD+9ujR1tLV4Ft55JXv81fvAjz59/c7nHrz9SvR/v7D1w7Ppfz3p//fD3p+FRn4aHf/X6NRfxBc+F1t7Prp9L3X67GX28ip/fpm/uLo4v7w4u7i4uLg+u7g4vzy/uDrLX6Ry57F48jRwurm37VuaG54e7fJN9KwtDB1sTMSC/kR4EwhsHe2vzM2MtLdb1VqtRK5SqvW2lnaPd2Jzay8UjiVTuVTmLJnKpTNnqXQ+lc6nsmfJJ8mcJzMXycxlLHkWiqZPw4nTcCoIpMPxZCAaOwoGg9FIJA4cHu3ptHJKLYZDqWlUigx8Nq8aDb/9TE1VBQYGZlTjREx6HRFXR6wmYioImAo8CoFGQqvKIeUIcHklFFEBhZdDoHAQBAICgctA4BIQqARUVgwGl0DAIBgEUgaBQqqqyrE4MBxBpTEODw7zmcy0d6RRo+VTKAQ4ggwvRxYVlT79VMntp4ruPFVQ8FRB4dPPFD39dOEfFZXcBoFLQGVlZSWl4FIQDFwKh5TAIcUISEklrBRVXoqvAhMwUDSsiFGLVPDpCj6tx964Or+wPDe/v7WbiiaDJ8F4NBkD0lEgDUTSkUgmEs1FYrnY7wWIZgDgw4lE0jcBImkgko5G0tFIGoikI+FUJJQMh5KhUPJDQwqhcPw0ALw/JwHgOAjsHQcW1jd7XR6V0Uzl8qppDByViiZT0STKe/+HZAyJiiHS6Byhrb1nYnZh6+D4MBg5DUdPw9GTYCQQBELhaBiIhIFQGAiFI+FQOBQIBU+DgUAoGApHwpFoOBINhYFwGACAWCQUDQeBcDAaDkbDoVggGDsORY+A+G446tveG5jxmfqGRU1tbENTndpElWk5Ooum1fEBigZ0bLuEZGChdSxksxDfKyWv2qQZl/XRbNe9KSvQL9psoW7YOUd9xtUWhUdK72YS2uqJfSLWiE4xatZ3q8RmNlVBwwpqq0QEpJFN7FZypppV612mtXbtSrNiqVm+aFP4WlQjRnGHiNHIp1plfGdr88LUlH95bX5xY2lld2lxc8I74eruGmgyuq26hTb9dqvmsEO/06Je0PFHRYxBPrWVRTKzqFIqmYTGVJRXwStRyGoSUyjXmK0ac6NEo64TcIj1VDKLQWYxa+iMGhoTT2aiCVQ0mYwikVFEMqqGgqwmo2rIKBwBiatm8tjWtkbPhHPeP+NfW5pf9E3PTk3PTk3NTE5MjQ+5nP2Dvf2DvYNDA8PuIafL2T880Dfc3+vqd7j6OwcdzV2tBptZ0aCRm7USo0qgk3FUYraczxKz6cI6pozNVQm5Wom4QS0y69lqBZnPx9PrkLVkGBpXgcJXoaorULhyJLYciS1H4eCod+foICgsGIm+0QiCREOQ6JvPYWgcHIODoNDluJpKfG05thpNIJNYHLnJYusbdIyM93nHB0cnB73jvW5v77CnvW/A1GIXa3VsmZTO4dYzOUKhqJ7BYFDJbBaDz2WrlDK9ydjc3mF39Nr7h3pcI84xj2t60jE6pbT2tA37/vo7//abx49/9fY7v/7F2799++3Hv/7t48ePP/Hx1+vq1FyeWimTKzjkg9n2rz2/+dcP577z/Mw/Ppj6Zn70S4nxNyLTr++PfXFv7I+3Xa+s9jw733w5Y85OmKIe/WGvat7MHxSQOpn4Li62R4QfVlKmGri+ZomvSTzZIPBo2YMqZpec3iIiNwpIRh7RLGWa5DxKNRYGLS+GIP+osKqhbSR9/7O551/PPff59PVn7j3/5kc+8db5o9d0dicYR0PSOTU0plgo7W9t84949qYntme8/snh5XHPonfc6+jrsVpteq1FqzKoZVI+m89mMhl19XUsDlvI40vrBNI6qYqt0jMVerpMy9c3aWydjZ29Te09DY3WpqamDru9u6Ozs8PR3GI3NVqs7S2uKa9/f/MoFohmUumz88ur+1eXDy9yd3PReOz48Gh1eWt6fM07uO52HIwOHI0Pnkw4QzOe+MJ4etUXWV/eW13cXF5YW/L5F2a3VnzBHf9FaOel+N7ruaN//mjmZ5+5/MkrsR8+3P9uduEfjj3/djTyXwnfz3L+72T9X036X42tP0wcPMhGH1zmr6/PLq7yF1fnZxf5/PlZ/uwym8tn87n8eTabT2XPEvFMIBjcPthZWFv0zE/2Ls8M7Pi9JzvT0ZPlWHAtHNw4PFiZmxvp7LLpjAaJQi1VahusLU63d219OxSOpdL5TPY8lcpl0meZ9Nn/g6JwNBMCsiEgG4ykT0LRUCwRisVCiWg8HU+l47Mz4zQCFg0u0fE4NplUXFMjpVI0IiGtGoeGQRi1NYzaagahmoipqsVWVmPKsSgYugpSWQmFI2GwShisHAqBQyBQMAQCBoPLwOAyMLgUDC6DQcAIGASKgCPQaDgSdbu4uJZI2tjcOMvlY+HItHdMWM+sKCmD3SkC37kNKr5dVvR0UdFTRUVPF5XeKiq7XVB6q6T0VklpYUlRYVlREbS0DFRaVFZaCCopAJcVQEGFcFABElGCLS+pQYLx5cVsMkrOJtYTMDqJxGFv9TqHttfWw6chIByNAUkgkgqHU+FIJgRkw0AuHE79f+aJQO9P5MahcCoSToVvNPo9in6/QffuBN36Zq/LIzeYyGw2nkrDkClIMhlNoWBpNCydjqFQULVkVA2ZwuZb27rHZ+a394+PAuHTYCQQjJycBk9OA4FQKBgOhCKnYSAQBoKhSCgEBIPhUCgSDkUiEeBDFAHhYCQcjLxLUeh3FM1t7fZN+QzdgwKznaU10xR6ilTD1Tfp2vs+QNGUXT2g41oFRDO/plVC6pNR5s3CQLfhzNOcdZuOuvkrTZTlJta6XTmp5fQwa+1UfCuD6JQLppuNiz0t461mh1ZkEVKVdTg1m2SVcbq0QleDbNqmnmtWTlkks83yxQ79fJfJ06holdY1ius7G9QzI0Pb6xvb2werm4f+jaOZOf9A/3CLyWSW8FuVwtFG1Xqb7qCnYb/LtGyRjSo5/UJmM4tiYNIEFGINCg1HVJTBKyrxJKZArjY36hqtUp22TsirYVCITDqFwybUMQkMFoHGwpIZSBIZRSIjCSQknlyFIyKrSdhaMqaGyBKwLTbz0Ej/7NKkf21pcXlhbn52enZqcnpifHLMPeIacjmdw4NDLuewe2hweKDX2ecY6usfHuj3OLuG+mzdbbomk1inkBpVMpNaYlTyNFKWjFcvZDKE9Uw5l6MScLUSsVkjthh4OjVNKMTR6OXVtQg0vgJVXYnCv+sQEluOwsKfzHOjsBAUBoxC39RD73MID8fgYWjszSukCo3AVuOpDK5CpWu2tfYP9o+ODU1M9o+OO9wjPUPuVkefwWoTqjVMkbiezWfVcetpdQwyhVvH4DMZXAZVIeZqVVK7rck5PLiwshyKRi6u8pPTkxK1Xmq0a619r/7xV377+PEvf/GrX/z4P9/+yU/+5//88vHjx1//xt8y2XoOR6WSqVkkzGSX6s17G996uPJPj+b/6dnZvzqf/Ep66kvAzBtH428ejL++P/KZ3cFXNruf97c9XGu/t9J5Nt9xOmSe1nMdPIKtrrKBBjVToU308lYWup2D6+DWdAlIHUKKjU9sYFWb2AQjl2gQ0swqAYNKgELhCDThdhm6pXcmff9zwOVrqevPZu/+yeWzrz98+U8vHn2GLml4qrQKTqBXk+vamu1L4+Mb4yNLQ72+wfYlb9f65PDOzNSeb2Z7bnJtyrs6Nboy7R11Ovo720w6DY/FYzHYfJ6YK1VyFWquSsdSGkQGa5NjuMs94Zycc0/O9TldHZ1d9hZ7i63VZmszmS3GRktHb/fEwszm6V44G4tlM/FMNpO7OMvfz2eucslk7PT4aMO/NTex4h2cH2xfc3VvuLu3vb3HMy5gaTLmn4ts+Y83V3dXV7b8Sxsriwcba9HD3YvQ/sPIzqfiu9+8D3zv5cwPXor/y73Db0Xmv74x/O0t978Ffd+Pr/5ldOUzp4vPHa/ejwWeuzh/7v6De/eur+7eOJTPnZ1lc+epTCadzWRy6XQ2kcnHE+lQKLR9vLe4uTzqn3NuLrqPt6ciR4vJ4Foa2EpEtoMn6yvL4339HcYGk1ihEkoV2obG3oHhFf9GMBS9oSiZymUyZ9nMeTKdS6Rz8SdJ5eOps3jqPJrIR2LZcDQXjuZCQDocS8VSmVgyDSQSiXTy7CwXCZ2oJAJE4W1KOcLTYmvk8zv0+pE+R2ejWcyu4zIoFBymFl1Ri62oQVdUoxAYFBRdBa2seI8iBBQKh0BhYCgUDIGAIWAwBAyCQsBwGLQCAYPBYBVVKCQaW1JWhsVhfXO+eDSaisUnRkZxVaiyO7dBt26V3bkFARWWFd4qKPijwsJnikpvl4ILSiAFZaDCMlBBadEdcFEBtLQYVHKnpOROackdUMltSOkdKPgOpORpcMFT+EoQFl5Mw1cIqHgaDinjcXpaW4f7+2cmpkKBcDgYASKJcDgeCMUCoUQgnAqG0zdH5rw/oZsS530J/6F8AKFgIhRM/P7i0B9aK4ofBSMrG9u9w26ZzkCsY6JJZCSRVEkiIskkLJWKpdPQZAqaQEETyDSuwN7pmJ5f2jsJnIYjwQgQAYBwBIjEgGg8Fo0DsUQklojEEtFYIhqNx4BYNBqPRWOJaCwBROMRIBaJRMNhIBSKhIKRUCAcCgLhUCwYjh+HooeR2E4wMrux0zs1p+vqF5hb2DoLTaGnyrQCo83UM/QBijYHWyZtqm4Vu0VGa5VSu8TkcQ1ns1kZcpgi/cbDHtlmO89vlyxalW45q62+1kqrbmGS3DrZYlfL6mDnTHfjoEXapqw3i2k6Mcsk5VoVfIdB6rIohw0Sp17k1IucBnGPQWhXcYxCukXKcdgblmYnDvcPdvaO13aP51f3nCNTjdZWEY/HJtWqOPQ+vXSxTbs32Hw03ObvaPBohZ2COlMdWUol0qoxVeWIUjD0VikYUoUjMjh8uVKs0nJlMjK7Hk+jEOsZhDomjkLDUxjVlHosiY4mU24K0qpqYiWOUFVNwNSQqolknoRvtTe5Rgd9yzPrm/61jdWllcWZuenxyTHv2Ih3bMTjdQ+7h1ye4RuK+ob6HEN9/a7BAc9Qj7PP1tWmtzZIjWqFWauxmrS2BoVFK9CIWWI2U8LiKHgclZCnkyqsRnWLVWlt5KvUNYx6BK4agcFXoj9AEQL5AYqegPTk+QlF5dgaBLYaisKCK1EwNA5VSyKx2HyVsqmryzU1Pb3i961vzK9vzq6suSemWjp75FojkyfickV8lpBJqRcyWXwajUWsFdJqOSSsiF7b1qBemx+/zAKffuXRlz73yctM0trUoja0qE2d9x996vHjx7/579+8/ZOf/uQHP/iPf//Br3/9zn/86L9M5gEKRSQTq+pJNQ6j4HPnm//0sYN/fmHlH+/Pf+vc943cwtfSi18JTn/5ZOKN45HPHw1/as/x0nr782vt91bazufbIiNNS81it5Jh46C1VIiSWKaoLlbiSuSYYiW2zEAqN1BReipaTUHqGXg9l6gT0xo0fAa1pgwMKscQisprPb6j/PNfDOU/mbr64+zV58/ufeHBR758/vCz9XLrrYqaMnRtNZkx4HAsjXpW3P3zg22+oZa5YavP2bLm6j2cGgkuTQVXZ8KbvujeCrC/drC2sDAx0t/V0aDRiQVirljKlso5MiVXoVNZWrqGx0bnV+fX9xZWt7wTM/2DQ51d3XZ7h9VqN5gaTE2NDmf/7LJv63jvNBGJpJKRZCqazCYS51Egk4hGw6eH+1v+9fnJxTHnnLNz2d2z6ulZH+ndmRo+XhgPLM8A26vBnfXD9dW9df/2qv9wayt2cngROXkUPfxE8vgrV5G/eTb598/F/ip/8OX92T/2DXx5afiv93x/dbryxvHKCzsL+b21i3j02bvPPfvsi/efffby7mX+PJ/Ln+Xy55lsPp3JZXO5TD6dTMdSmVg0EQyGtk/2F3dWxzcW3furY5F9XyrgT4XWUqGN6Onayf7K4oK3t6+1qblZrTMp1fpGa8uwy7u5tReOxBPJbDpzlkhmU+l8OnOWSL3PoXcpyseSZ9FEHojnIrF8JJYH4rlU5jyezMYT6XgynUgm08lkLpUcH3ZqRQImFuvr7/fabFaFvLu5qaPJbFYreAxqDbqqGl2BRSKwKAQGCUNVQavKIQg4GFoOgZZDoXAoFA5+lyIoGAIGQ8FgKBRcgYCiyhHIikoEHIFGo2EwGBQCdQ46z8/Or84vhp3OsuLigmeeKS0sKLlzB1pSVFpw+86dZ+4UPFNYUlACKiwtK4BAS6FwEBRcAi0rgpQWgkpvl5Y+cxNw6R1o2W146e1yUAGuHCxh0bRCtlbEHmhv6e9q97qGFudmZmemT45PQsFQBIiHwrHTcPQ0FDsJJ07CiZPgh1d0QqH4hxL+Q4mEE+FQ4ub5ZjLt/x9FieMQsLKx3Tfkkmn0NfQ6JIFYWUsor64pr6mtJBKriMSKmlo0gYwhUZhCcWfvwLzffxwOR+LxeCqZyWay+dzZxdnV3cuLq/Pzy7Ozi3zuLJPJpZPpVCqdTqUzyVQmnkjH4qloLAVEE6EwEApFgsFwMBgOBiI3FB0FgYMQsH0amdvYGZiaM/U4pc0dPGNzncpIVxikTe3NTu8HKFpzNI1ZFJ1ylk1Ka5ZQbBxin4gxpeGvNsp32jU73ZqdXu1ap85n1Q7Kua1ssoVWY6YTelWiydaGme5Gt03drWPb5VSLmKaRcpRijlrIalQI2rXSViXfruQ1y9gNQoaKR5GxiSIWQS1htjYbpia9G9ubS+vb08sb7qkFu2NQqTFSyBR0BZxWjTYJ60eaVEu9TRvD7XOdlgGt2Cqok9MJTAIGhyyHwqElMFghHFEKRyKricQ6Np0nqOcLySxmDYNOrKurpdfV0OqI9Ww8pQ5NpOBoN8tFZFQNqaqaWImvqcJV15BJUqW0vbt1dMq9srG4vbuxvbu1vrm2sDR/06CbmBr3jo3cOHTz6nQPDrqdg27ngHuwZ8Bh62rVN5tkBpXcpNZYjXq7RW01SAxygYLPl/N5SiFfIxKbVIaOZmt/T3N/r85mo/EFlXhCOQpficbfdOcQVRh4JQaOxMKeIIT+XWBo3BOE3qOouhJPqMQT4Bg8BIkGVVTBsZg6Eb97eGjz5Ch+nr964flHr3z8wUdeSuTOF/0b9vZugVBWT+MIGHwZSyigMmjISn411iyoMwvpnRrexpjjUeb4jVfvfuNzL/3l5z/5+ssv9rV2CjgKgdAQipz/93//5vE7j9/5r1/+/Mc//u53/+Xnb7/99q8ej3g3sDiOWKgRMtkdWvFr2d3vfSr+Ly9s/+O95b85X/zm2dI3sstfCU5/6WTsjRPPG0H3544GPr7V9XDFdjZjBjyGnR7FhLGuV0wws6oUNIicDFESIMoaiAxXpsSBNbXlWmKVnoIx0HAmVq2BR9bLaCoZA4+vKCgqLIRWQjH1q4cX+UdvBLKfyN1/I335hcsHb770iT/P3HuNKrLcqiSAccQaKr2/p3PR61xx9/iHW1c8LfNuy8KAeWOw9WCkNzQ7HFkeja5ORFYnT1Ymgxu+8O7a8abf5/V22ltkChlXLORLJWKlRt3Q1NzV751eWlrfW1jdHpmYdQwOd3T32lraTGarWm/QGA32rraRydHlrdWjyGkwHg3F4uFYKhLNBILJCBANR06PD3d2VhfWfeMbc6MHixPHy1NHi5MHCxPHK7ORLX/yaC9+dBDZ3wvs7x1u75zs7SWCgcso8Cge/kQ68sVz4GtXsW9eA3+a2Pn05uTLk/1/suj92sHSWydrrx2tPdhfyx7v5VOpq7uPrh+8dO/Zh5fXl9l8NpvL5/LnmexZJpvP5c8zuWwyHU9motFEIBjaOT1Y3F2f2FryHK2NRw/nUwE/cLQY3F843J7bWp2enR52OOxtbW2NjS0Wi62j0zE6NrW1vR8MRePxdDKdjyUyiVQukcpFk5lYKvu7JHOxZC6ayL+XcyB+Fk3k48ksEE0mEtlUOp9MpJPx1GXuLHxwuDwxYZZInE1NoZXl0e5OtYjPr6MyKbU1qAo8qrwGU4mqhKCQUCQSiqyAVsIhcDgYDIOAYWAI/OawORAYDLrpzkHAZVAouAIORVUgarG4KgS8HAaBlJaVFpUo5YpQIJhKJHt7HHAo/M7tgsKiwltP3wIXFJfeLiy8U1BQUFhUUlJcVlpUUgiGgqBwEBRaCi0rgoIKy8puF5c9U1zyTEnJrbLSW6DiWwhwYSWsBIMAqQVci1LW1WSOnRwCwZOTg91oOLCzs3lychwIBSOxeBCIn0SiJ+HYcTh+HI6ffHA55w8mGPzdJPSTPDHpXYcC0Q+RdnP8wYcTTRwFI8vrW71Ol0ytq6HVVdUQKvA1MCwOjsMjamrKq2sQuOqqGgKWROFKpA6nc3Ft9SQSTmTS2bPc+eXF5fXFvQfXzz168OC5+/efvXd97/ri6iJ/nk9ns+lsLp3JJZJPHEpFgHgwDARDkWAwHAiEgoFIKBg9DcUOT8P7gfDWSdi3uTs0s9A44FG2OUSNrUx1A0NhVDR3tbkmPkDRpEU5oOS2iOhWKaNZWt/Ip7ZwKA5+3YiCN2uSLbVqVntNy13maauhTymwcRk6ao2SjGvgMlrkXIdJ0qnjt8jpLTKKWUqXi9hymUDCZ0k49WoRxyjlWZRCs1Kol3NlAgafTWAzazgckkot6u7rHJudHp6a6XaPWXsGVZYWgUxDIFLgECi6HMoh4Y18RrdePNik7tSLTMI6RR2hvgaFQ8Ig4NJiUFkpAgFGosGVKAQGX1VDwJKotfS6aioNT6YRGPUUNocrlUm1erZYVltXX01n4Gh0DJmMJpKQNbXIWjyWWEupp6kNqu7+Du+Ue8E/t7bh39zeWN9cW1xemPXNzMxNT89OjY57b3p0Ls+wx+v2jLqHvU6nZ7Df1dc10GXrtBlbTOpGjdqiMbQ0WDqbTW2NmiadTCsVq8UCtYivESksWmtfZ/eou2981N7Xx5UrUQRSBRpfiX63JPrDFGGwUAwWhvkAQjdBYKphaBwYiS6rQIIrUVAkFoZG8hXi2dWlqxee/dQbf/LWX33zL/7h777xrW994c0/Pb+4Oz4+rZbr2BSWgskXU+mMKpTDoLk83Hw1G/5Y6vCTucMvPUp849Xzb7x69vVXzv7mtRffevn50a4eMVvCZSv9K0c/++nbv/nVb37zq3d+8z//88Mf/uCHP/npz3/5eGsnhasRiMUmMUfSLBO9HN357qfO/uXF4+882Pq7i5U/y8x/Ne77WmzuK6GJLwe9b4Y8f3I88Opmx3NL1vS49mRQ7m/lDSsILcxyHQMuo0GkZIiSBFOTEGoSQk9GGilYLQmlp+Ia6kmmerKGWauRUHicGkRF2Z2S4tvgCgJLdZR8IXX/86eZVy8evpU6//y959567qX/lbv/OZ62/SkoDoQj1VIZ7Tbrgrt/w+tYddmWXeYlr3nd3bQ31HLkbgtP96ZWPNmNsdTGeHRtAlifjm4vRHf8gY2VnaW58RGnzdYgk4tEEpFGb7C39TjdY9NzS3OL697JuQHXiGNwuKW9y9Rk05kaNEZDY4vVOTI071/cOz04DJwenASOA0AgnDoJxAPhCBCLBINHe1uru+sLgV1/KribjxymA7vBbX9wZy0TPr2XTt5NJS9TybNUMgFEY0Asm0hfJRLPxoGPJoHPpsNfPo99/Sr2emLnY+sTz030fmLe84Xt+dd2lx7tLOR3/fHT/XQ6fX734eWDj9x77tHF1UU6l87kcmfnl7n8ZTpzlsnm09l0Mh3P5JKpbBQADk73l/fWJ7eWvYdrE8D+QuJ0BTheDh0sHWz5djbmlhcnRjyDw8PD/b1Dfb1Oj3vMN7+8u3d0GogA0WQ0mYnEU9FkJprMAIn0zcO7SWSBeDYSy0YT+VjyLJa8iCYuool8NJpOJrL53FUqmQ8H48l49iyVD+4fjfUNDLe1j7S1jbW3WVVySg0KXwXDVUIptRgqAYupgqKRMDQShkLCqiphlRVQBAJcBikDQcrAkDLwuxeZ/S4QCBgBhyIRcFxFBRqOqICAKyDgKjgcDoFyWWwOi00iUUpLQbdu3QFDYAW3C2//0dO3n7r9zDMFt24VFRSU3CkqKyguKVYnGUMAACAASURBVCkrKS0tKi0pAJcWwCBFEFgxCFoEAheWlRVAQIVQcDEMXAQqvIVCQGqqyrlU8thAfzJ0kk0BmRSQTEROTw6CoZPT4AkQj4VjsUA0ehyOHkWix+FYIBR7sjP0Dy7wBEOxD20Rvdmj88ShYODdL/w+RR/6nVAoFozEjwLhlfcoItDrKqtrYWgcBI2B4XBVtQQkgVhZXVtVTahh0MVq1ZDX69/eDEQjyWwme5Y7u8ifXeQvrs6u713ce3B99/719b2ri6vL/PlZJnuWzuSSqUw0looAiWAoGgxFg+HoaSQSCIYD71EUDERPTiMHx8G90/DOSXhxa889t9Q8NKLp7JVY25kaE12hVzR3fpiiHiG9lUcx88kmIc0oZOi5VEM9uame2s6r75Pxhg1iT5PSbVEP6FR2MV9bTxERsJwaFJ+CkzBq9UKqXcvtaRB1G7iNSqZMzJHKREIBl8epE/NYCqlAoxCZtHK9VqpWi5UqPodHodDxNCZJopY1dbQ1dfWorHaB3sKW6SgcIY5AQSIxaCSShEPXETB8ao2ESRbV1TKJaAq2HF0OQcBBZbCyUhisrKISjELDMFgYCgtH4yrxtWgiGUMkY4gUAoPJlcobWlqbO7sVxgY6X1BNp+OoFByVjCbWVtVicJRqBpch00qsbZaegXb3+MDM4sTCsm9xeWFhad63MOdbmJubn52cnhgZ9Qy7h27G50bHvaMTXteYa9Dd3zvk6O7vtHU2N7Q06KwGbZPOaG9o7mmx9bY2dTbrLVqFXi7RyQRqsdSksvV3Dk1PuGdnOgadUq0BXUsqr8JWoatvHIKWo2AIFASBglaioWgsDI1HYPAw7M3BdDgEthqOwd/URjA0DorEQCrRUBSmGF5eBC8vx9YgcDUlcBhbwj+MnL725p/82d/99Xd+9P3v/PD73/nB97/1t9/++Cuf2N/eb9SZ5Uw+F19DgUPd1oY3H17/6Otf+P6br/zgSx/93uvP/eNnr/7qY6mvPnf65vXhm1fhLz84n+3pkbPEApZi1LPwkx//7Bc/ffuXv/jl48eP3/4/b//wxz/5z5//6vrBJ0k0BZenl/LVBoEwu+b751cvf/Rq+l+f2/unu5t/c+H/88zS15PzbwFTX4mMvxFwfWq766WV5utpQ2JEeeAQzJnpvUJ0Iw2qokKkdKicClPTKgx0lJGONtEwZhrOSMMZaDgTg2CqJxv5NIWQTCJVgqGFkKrK2+AqRaMDuPokcPlaMPepzN0vZi5fP7v+4tVzb148/KLcMvBUKaq0qhZHJFtNRt+QY2Oka2ukdWvctj7WuOttPhm2hdyt0cmuzMJAbtWV2xg5253O7cwmNqbim77EznJ8d+V0e3FlbqS/u9mgliilokaTub9v0OUaHRufHZv0DXnGh0bGhr0TTpfX6XIPDDmdnmHv1Njckm9jb3P38PDgJHB0GjkJJk5CiQAQBRKx0+Dx7s564Ggnnwg+upt94W7+fj6Zi4fS0dBVLvXi/bsv3b/36Pr63uXVxfnl2dn11fnVvWz+QSLxYhJ4LRN98yLx1av4FzMHH9+beW5u8Pk558f8Yy9uTV9uz8V3l8KnO7FULHV5lb1+kD2/zOayqXQmlc5lsufZ3GU2d5HO5FOZdDqbSmdTqWwsGj062lva8k+uzXt2VsYCO77osT92sna8Pb+3Mbe/u7y5uejzTc77FnxzS/O+5ZXl9a2tvcOjwGkoGoolgUQaSGaiqSyQzESTmXg6d1MSAYk0kMhEYplgJPVej+4sBGRPgvF4LB2Lpo+PQnt7p8FAIhbJZJPnV7lLZ4dDRKPL6DReNZ6MREBKbyHABbXY8npaNZ2Cr8FVYlHlKCS8qgJWUQGtKIciymFgGAgEBYEhIBAEBIaAIO8FCgUj4JAKBByFQGDgMAwChoJBkXBYFQxeUlBYXFBQUHCnoKDgzp3CW7cLbxeX3bpVcOeZgrJiCBRSVVAIKyiCFZbBb90pfvqZ28UlZSUlRXBYGaissKS0AAQpLQUXw+CgktICGKSsAg6ClRWj4dCK0mIyGt3favfPTe1trWyuL2ysLYRCh8lUNBA6icQiASByCoRPgehJNHoKxEPAuxtF36MoFgzFnmzKCQSBYCgaCkVDwd/LzV1pgWgwANzk9yn6AzgB8eNgZHlt0zE4JFFo8ERKORoLQ2GhaCwCi6uqIaDIZAyZgiaQifVMVUODe3x8Y38vnIgnMulUNp3OpjO5VDafzuYz2Xwum89mcplUOptMpRPJdASIB0PRYAgIBJ/M7IWPgsGj0+DRSeDkJHByHA6chE9OIocnob2j4PZRaHFzzzU73zzkUbd3Cc3N9Wp9nUqnsne2ucc+QJFDXG8X0Ex8iopHkXIoEiZJSicpqWQ9nWpi0kzcOpOgvkHANPFYijoauxZPRlfWohAkbHkdESVmEW16odOuHbKrOhqkSoVYLBFzOCwGncqgU5nMeqGQr9EoDCaN2WpotBvlOiGNRcQS0TgqgSkW8lRqplxdL9MyJBoKR1xLrcdXk9BoHBqJwqOrqtGVNdiqGmwFCgmBw0sgsFIoAgJDlsPQKAgKDUZhoCgsDI2tqiZgSRQsmYqqJaNrKYQ6llita+3tdwy7mzo6BSpFNYOGItWgyDg0CYOj4Rl8msoksXU2OJyt/a7O4THHpM/jW5iZm5+d9c08ycTU+Miox+UZHnI53SOu0XHv6OSIa2zY6RkYdPf1D/d29rXbOq3mlgZDs76h1WzraWkf7Gjvb7d1WA1Neo1ZI9HJJEaltbfdNTvlnZ/vcg4r9SZMDQleiXk/RVAEEoxAgiuRN8NyMDQOisaCURjwe7Nz7x1Ph4EiMXA0HorCllVUgStRMBS2GF4Bqfi/nL1ndFT1+vbvOeoRkkzZ0/f0XtIJSegQekkI6b2Q3nsvhJTJlD2z6+w9LY2Q0EE6ClIURFTsHsVysBxBinQQpCj/F6Me9fye/1PWulZezKtZKy8+c1/f675u7tJVK8a2bHzn0w+/+eHi1R9vXr517eqNq9/8++t3337LixPL58ybbdCtjgrvWpt5euvI5TMvf3tix7dHN10+senCK2PnD7g+3QW/v8V8dmLw7XHb6Y1Uc2badJUhUBWWnLj20oUf7t56cPOHGz8/fvzg4f0r169fu/XgyIl3Z8xbo9HNCg+eHakN7l6b88Fm15V9nn9vMV3YOnBxh/H8pt73XW1v4XVn0KqTloL9HUnbm2PHKheh+bO614SWLVCkRwhWGdiLg9mLwnhLw8DYCOma6Yr4acrVIYpVwfLYYMXKYOXKUM2qabpVs0KjwlUSKQvg0AAB+CwDXJNfR06+gm04go+84h4/MTr5+sjEqU0739r44pmFCaXPMOQBAhVPLFs4e1ZlRnL72uSugviuolWdJSvMFQloaRJZkeKqy/S25Ay153s7C4bXl24w1o4O1I0am0YH29x9TXhfvdPahvQ21BakJS6NiYtZkBq3Oj8rt7qytrGxraahuaaxua17fXf/YFdvX3t3V3N7a1N7U0tn67q+dQNms8WOWGHcYictMGknSNxJ2RCb1Wp0UdjWidGX9u08sHvbi1sndmzeuG3zxNZNkzs2b9q5afO2ycmJicmNk5snNm2dnNyyaXR8s9u1k8IOubFXh7DTo8gp7+B+c/3mlrWT9bmbW4smeiqH+htwcxuC9GJOhPC6cbfX4XI73S6ny+N0eV3uYbdnzOMddbqGKKfb5XE5PSTpwnDMYjF2drfXtNSXdDaVDXTVQf0t5t6W3s663q6GAWPXgHFdT09Xb09f//rB/t7BwQGLxQLbYdyOEnbMgTicGOXGKDdKulCHE3U4MdL123jkcTiHffE5M0Q4nGMu74QddUIQaoNQFHVu33HgzJsfnX79/Y8/PH/jyp3jh46umBcjAwBhgD/b7zkuMEUqAgwasVYlVCtAjUoklwqFQi6PD3A4TBYbYLKYAQy/qXQ/P5qfH83Pn+ZHo/kzmDSASWcBTA6HxeOwhBy2mM0SsplCgAGymHyAyaIx2ADA5rBpdIZ/AGMqDXjej/78PwL8/VlKVdCiRasjo5fog2dLVGHPT2X/7fmAv/+D9sIUPwaTwWDSAug0OgD40QICaLSAAD8Wk8bnsrhMGidgKpfmJ+dzZ4QGxy6el5kSm5KwrDA/vbenDbabIZsJxewIjqAEjlMU6nSiFIU5nBhOIajDDmOQDbFCsM2OwgiBoITNjkE21GbH7Pb/8OYPQn/T/wWKbChhtiFtXT05PoNOa+CLZHyxjCuR8aRygVwl1GhFGi2oVKuCQxeuii2qqOruH7BhOEIQCI6jOI4TOO7AcQeB4hiKYzCG2mHUDvvCdYjFCluh3wpYIdQMoYM2uxGymayQxQJZLTBkRawWxGKBjWZ7nxluXTdQVNu4prBkQUp61Iq4kJglITFLFyanJZf8GUXFi2elzwlfGqmfEaYOD1YGG5RhOnWEVhup0U5XqcOUiiCFNFQlD1crAhVShUgAClh8PiAAWTIJLzRIvTxmRtaapYXJSzNWL46ZPyc6OiooOFCtUWk0Gp1eHxoaNnPOzJilC1YlrEjIXL0iYXHk3OlSnZwh4nHkEmlgkDoiWhc5Vzt9jiZsplIfIZHpeTwplysSCEGugM8RcNh8gMEKCGD60Tl0QMDmCkGORML+tUVUzJVKxRqd0hAs0wcJZFq+RC3VBkXMnR+bkpaalx+XlhK9YJ40UCPSScV6iSZcOX1+6MK42WsylmUXJRRWpBZWpBdVZVbUr61vrq5vrPUluWvqqn05uvLKsuLSosLiguLSooqqsoqq0uKygsKS/OLygqKKwvyS3IzctPjU1SsTVsQmxybnpmSX5OSV5mbmp8enrF4Wv3T24rkzl8xdmbamuKG2urU1t7hs0fJYqUrH4ol8mQUWT/QrirgggwcyeEIGH2QIRHSBkC4Q0kHQF+n+taEOFLOEEr5MxeAJGXwhExTR+UKOSBoeGdXQ3Pzy8WOf/fur6z/duf3k/o9PHjz8+cGly/8+9/F7Y5Qjeemi+uykoxuIq28fPn90yxcHxy6/tvnCK2OXj45deMl1fjd6brv1o82DH04Onh0dfHXINlhZFKHSykSaefNW/fOjrx49fHrl0tVHj3569OTRjTt3btx7+M8vL2YXNsrV0eFhC8I1odUJiW8MY5f3eb/fDl3Zabqya/CbTb3vOlvOoLVvIBUnLYUvdaftbkvcWLPclhVdv1idEwUmhXNXBbFjwwXxMySJsxRpc3WZc/RpM7SJ4crVofK4UEVsmCouXBM3XbsiOsigEbK5ASwB5wWAyxDpqrsQ99ZXycnjro3HhzedHN9yanzL6S2739m07+zKrLrnuOoAUA0IJNMMQbmxy5qzEjtyV3fmr+wuXglVJeEVqa7azKHmnJH2vOH2XG97znBX/sb+iklj7aS5cZOpZUN//ZCxmuqrINdXO3sbzE0VlRmJeWtWVxcWtjU0NTc2t3d0dff1Ge2wnXTaCMIC2/rNxv7Bvr7+3t7+HpMVsqE4hDrMMGmyO2wYgVEU6sAdJDY5MXpg785Xj7185KX9+17csffFXbtffHHr1m3bt27fuX3Htm3bN23dNrF1x+S2HZNbtm3aML7JTW0nkf2U7RWn5VW36YSzf89A3YaGXG9luqc2x9lSRPbWIOZWBBvAKARzEjCOExTpdLtcbq/71+XTYZd7hHIOkZSLclGUy+GgUAS1DvR3tbfU1deWtjaU93Y2mPvaTL3txv4Oo3Gd2TJgsZmtdshmhe1m2GaFYRuGwASGU3bUYUMJmKAQ0gVTLrvDCf/GIYx0oQ4ngjtRwgVjLszhxRxDLu8E5hg2WTGne+TgoaMff3L+yvUf791/eu3G41u3n1y9fPfmtTuWvkEBk67gc0Qcf5mQGRYsjwhT69QitVyoVUkUMpFIxOfxAABgMBgMOpNOB2gBTBqNGUBn0hgAHQAYbA7A5bB4XLZAwBWCPImAJ+IAfCadz6QJWEwBm8EBGACDyaAz/fwYU/0ZU/yZ//BjPvs87Zm/v6DShtU0rKtuGsgva0/NrVsSlxsUuWgKQ/TM8wHP/P0ffv6MAAb3BT+6fwB96hR/AGADDCaXxWAzaAy/F0A2QynkqcV8rYw/c5pueUx0etLK/Ozk9pZaArOhsBUjENLpcLndriGvZ3hoeGTM4x2mnG4Md9hhX1TabrMjMIL5fC07jMIojiDYH/WfIMDv+j9DEWTDTGZbZ2dPQXHZouWrdMGhoFTOFUr4YhlfqgAVarFaK1RqeVKlOjhiSVxCaVVd5/oBkw21whjk89nsiA1GbDBis9shux2CYIvVZrHazBa7xQpbrLCvDtxiRSwW1AQhRrvdaLMN/jeKTPY+059RtHJ1aMzSsIXLFqVk/BeKls5Mmh06N1QZrBcpVaBELlQq5XqVOlClNSi0GplaJpErZFKVXCyXC0ExyAK5gIAHgFyOkKdUK6Knhy6dPzNu4ayVC2bNmRUdHh6q1apVKqVGq9fpg1RavTbIEBYZFrNsfkJ6XGpuwtI1Sw3TQ9lSIV0EchUqaVCoPDhSaogQa8JE8iBQrOXzVXyhSqTQ8CUyrkjClQg5EpAjBvlyEU8q5ojFHJGEJ1LwJEqeTC5QysUajUwXKNUGCpV6vkQLyrWakGnR82LmLVs2I2ZBcFS4JkJniDZEzA+LiZ2VkL08szg+r2xNcU1KaW1acU1aSU1aeV1eXVN1bX1tdW1VdW2VD0W19TWV1RWl5SXFpUWl5SWV1eWV1aWlFWuLy/JKKwpKKwsLSvMy8lJXp6xasWZpbPLKtLzUtZVrS2uK1xbnJmckrkpYMWfp3JmL5ixPXl1aX1vX3l5QUbU8LkGhMXC4Qh4o+Q+KuEImV8jkChlckMYFaVwwgAsG8ECaAGSCIuavw9+v+QWWUErngj6zTqoLXJmQ3NM/ePjI0S+/+fbi9at3fv7p7s8P7v3848Nf7n///fm3T70yTqHkQPe5E7sffHrs9jt7vz+x8bsjw5de8V464r74kvPbvdhn2y0fTQ68P9733nj/6+7uV5x9Q/1ti6Ki1XJDWNjcQy+devjTzxcufP/o8eNfnj69/+in2z89unDtbvcgLlNHRUxbHB00I2/x8v1Q37c7Xd9tsVzc3PvvyY5PvE1nnc1vYA1vYrVv2MqP9ue8tC5ze1MCmjOndqEyPZwbH8xdEciJjxClzVblxhgKl4QVLgrNmqVNjlAkhMlXh8lXT1PHR+nionTLog0apYgOBDD5/GdpbEPkYqtrh3f7a87Nrw5tOTm69fWJbacmt72+addbk3vPJhS0PsfT0kRagVQTpgtMWbigJmFVR1b8+oKEnqI1prIke1kyWZPpackbac8fac8Zbsse7czb2Fs8sb5s80D1dnPjVlPdpLlywlwx0lfh6a5wdtXALdW9lWXm1lbLunVdbW3r1/cazWYLiqEuD+5yIQ7CCkNmq2lwcGDA2Gez2WHcYcNIC0KZEIcVwWGCQAjCM+TeuWPLKy/tf/Xo4SMvHdy1Y/vE+OTY6MYNGyY3bd66eeu2jVu2jW3eOjK5ZXhi0+jGjWOj3nEXvpWw7iUGX3b0H8HXH7J3bOusdJdloLkJ9rXJlvJsqK0SGmhDMTNB4QRJYpiDICnK5XZ7ht2eUadrmKJGfrvS5iKdlINyECRqRyzr+9a1tjbW11e2Ntf29bSaB9dB1gG73WxHIAi2WTHUjjsQmMAgDIUwxI6jMIGiDhgjYZxESRfqdCNOt51y2QjSjjlgnPTNRjjpISgvjLlI1yjpGjVZCaMZm9yy+7Mvv71176cfHz+9euvxpesPr99+evPO0+8u3v73d1f3vLhnZuQ0tVSglnPCghUzo/TRkfpgg0wu44tEbCHI5vIAgMVkMOh0Bi2AQfcHAmjMABozgA7QARaTxWKy2T4BXC5LwGWDXDbIA/gcBpdF4wF0HovBZtKZdDqTBtADWDQa4O8P+PkDU/xYf/v7FI5AVd3a32P1tvSSHYPD623jFS3WJfH50+euZIPqv73AfN6P/cwzz/9jCnPqVIAWwKIFMJgBAUx/P8B/ipTP0Ur5WjloUAoClQK9jLsyJjo3Lb6xusRm6kVsJhSBMAKhSIfH6x4b3zAxuXnD+MTQ8OgfaQTZYJsdgWwwZINh3x4pjP5Rf+WQHbHb0f8RPP8l1Gyxr+vpL6+sjV2dGBweAUrkbIGIL5YJpAqRQiPRaEUqnUCmNYTPXJWYVd3Qtq7PYoJwq52A7LjN7jPfUMjmewHyfU8EsiF/HIasEGaFMKsVN9nQAbt9wG4zQpDZClktMOQ7WWS2Gwdt/YP21u7+wpqG+LVF85JSIlesCo1ZHLZw6aLktNSyyj+hKG12yNIwZZiGL5UCHBGLwWdxQFAkliulWo3KoFIHytQGmUotU0pAuRgQgX58zhQ+3w8EGSDIl0iUKmWQXjs9UBcdEhgVHhKoUyukEolYIpUqpTI1KJZwhQKJUho5KyIhLbaoIjctNyVqwWyRVgnIJIBMzpWrheogkSZMIA0UiHSgUCuWGCSyQIFMy5Oo+XK1SKuRGnSyIL0iSCfWaXhyBV8sF0hVYoVOrFUL1QpQpRCqNWKNXqQKEioMoFwrVun14RHT582bGTN/1pK5MfExK9OWJ69dnV+VUt6SXdWeXduRU9ueXdmUXlKbUlKTUl6X3dhSW99YX1NX7UORz6OrqasurywrKSsuqyitqqmoqikrrSgoLssrrVhbVllQUJqbnpeyOnnlioQlsckr0vNS1lbkFVcX5BVkJ6clrExYMW/ZvNlL561KXVNcW13b1l5YVbNqTbJaF8zliXighM0X+zj0K434QgZfSOeCdB4YwAfpoPCPBt3vOTqmQMwSSjgSOVeimL90hRVzHH/tje8v/XDj7v1bD+4/ePrLvacPbz+5fe3OxS+/fP/Aronto+TZw7sffn329ns7v391+PrpDddfG/ruEPb9y/j3h/Bv98KfbzN/ONH/7tj6s6Prz4ysO0x1j5k7Vs2fp1IFKrUR7qFNd+49+NeXX9378cdHT5/cf/zo3pOfb9z/efOLR0KjlxgC50TqZ8RGzCCrSz4es38zOXh5W+/l7d1fbGj9YLjrHVfHu2TrW0jN0d68gx1pu1pSPCXL2mNDc6MkCSGC2BAwJVqev0BfuSy8fvXMqhWR+XP06ZGqlAhlQrgiMUqTNMsQP1O/NDrQoFWweFwGF/TnSuOzKlybj3i2vebZdnJs5+vjO17ftOPUlp2nx3ecntz3TnZV//M8XQColSiDpulDUhcsqohb0Z6xpq8obX1hUn9xsrUkGavMcDbmelvzh9tyRzpyJnoKNvcVb+ot2Was2As17IHqtgwW7bRXbLdUTvZXbTI2jfa2ODqaPMb+URR1YyiOwlYIMiMI4vYQbjdOkTbYZjIZBwcHLBaTHUZgzAFhDgvqtKBOK0JAKA6jmNfr3bVj26G9uw8f2H9gz55NE5so0o1jTo9nzOUdIdweYmgYHxl1jIyRI6POIa/HTYySti2EaTfas8/evtfUvLOnfry+BM9LNaWsHkhb07s2o7++wry+A4Uhh4MiHR6K8Dgpr9Pl/c/VanKYoob/iCLcgSAYbIKs63p72jtau7pbe/u6jMb1ZqvRarNAiN2KohbCYXe4cJQiYdKBkARK4iiJoiSGU6jDiTndqMuDON12yolSbsLlwSg3RroQgrJjJObwkK4x0jWKEh6Hc2zfweNffXvp/pOntx48uXLn8eXbjy/f+vnyzacXrz2++MNP57787o033kxMWC2T8kKD5TOjDZER6pBgmU4rFIAMJjCVxaIzGDQ6PSAggBZAD/Bn0P5BmzqVNtWPNpXG8Pc9EQFsgMUGOGyAywZ4HIDPBkA+IOAyuCwaB6BzAQaTSQOYDA6Ly2ULWACfSWPR/dl0puC5Kezn6YLs8tY+dLzdPAZ5Dni2nERHXx7AtnSZPAWVnauS1waHz+dwFVP8ec8+x3juOdrUqTS/qVP9XniO4fc8l/GCkD1VIWJGBsnnhGtC1cLVi2cXZq5prCgY7OmwmfoQqwmBrShipxz48LB3ZHTD0PCoy+0lHBSC4n9BkRWy22EUssFW31vLb4Ig+/8Jiv6nIAMO2dABo6W5uSM9Iydq1jypSisQy4RylViplai0Yo1WpNaJVMEhUQsS0gvrm3t6jbDFTllspBUirBDmg43F6mOP3QrZrZDPlEMgG/or8CAcgggIIkw2tN9u77fbBiDIZIUsVthqQSwmuw9FfUZbW1d/YXV9bF7+nITEiGUrgmNiQhYuiklKSa/4c2xhSbAsWslViRgcAc2fQ3+exfBnc9mgVCrTqbWhmsBpquAIVVCwQqcClTKakP8ch/V3Lvd5gcBfKGQIhGy+UARKNFJFiEYdolOrpBKxQCAEhUKhBBRK+aCQyWFxhNzgiMBV8UvWFmfmFmXPX7FEEWzgyeWARMoEJVypRqgM5ov1HIGGx9cIhXqeSEsXSJlCKVeulAUaNBHhuunTlCFBMoNBotVLVTqZSi/XBEq1GqFaASoUQqVaqNSBCoNQrhdINQK5Rj8tYuGqFWl5WfkV+aXNRTWd5bXdpc29pS19xfXrchrX5dS0ppfWJRRVrymtS65qymlpr29qbqytr61tqK1rrGtsaWxsbqipr66oqigtLymvLKuqqayqListX1tall9eWVhZU1JSWZBTmJGYvjo2ecXq1FVpucm5pVm5JdnJaQkrVy9dtDJmZsys6IWzV6YmFFZX1bS1FlfXrk5K0+hD2DwRF5Sw/oAiJl8IgCIAFDNBIUMgZIBCplAMiMR/eCsSM4ViABQzBSJAKKHxhFyJIjEzZ8uuvR9+9Nm163du3n1w/8nPd588vHzv2sVbF97+8PU9eydJe++xF8evfPzG1fcO3n1vy72zEz+86r5yzHHlqOPqYfzaEcelQ8TXu+FPt5jfZtJBAgAAIABJREFUHzeeHes97e086GjfCHVmxK/U64J5Io3ZTt66e+/cuS+vXrt298GP9x8/vP/klx+fPP3nv75bkZgnVUwL00QuNIT2ZCS95Rz4Ymz995vXXdne/cVY0/uernecne+52s+ida/05O5pSd7RlLShJt6UOa88Jihtujw5UpE3T1u5PLRlzYyOlHnN8TNLFwTnzlBnRqlSo1Rps/UZC4KT5wcvjDSIhXyAx6dxRSLdtLZBanzfG97tr42+eHpy71ub9pzeuvvUjr1nxre9vv3lj8rb0Klg0BSukgeqpulD81fFNael9OSk9xdlDpRmQFXZ9opMtCqLrM91N+d6W3O8bdkbuvI29xVt6y/ZNVix11Kz01j6IlR8EK88TDae3jB4djN5iDRtNHZvMA9sJoktI0MeErfbrCYIMqMYQlI45UBQGILMkNUM26wwgth9EV7MaSPcMEHZEcxmR9xu9/atm1/cvv3FHds3T27yuIcInMIxJ054YJyCCNLmdMFuL+zxIm4P7iJdFDLmgLYQxh1I59aB2k2dFRPNNZ7SYlt6Sm98XE9iYk9uTn9drbmnB7UjDtxF4UNuYsTjHHG6vJRziPQVnZFDTqdvMHJTLifpJAkSRQkUQrF+s3X9QH+/sXfQbDRZTFabxWyzWmDESjispAsi3DjqpBCKwpwk7iRwJ4ZRKE4iDgqlnIjTbaOcVgeJOJyky+twegnKg5NuzOHy7RV1rhsoLKnetvPgnXu/3Hvw5MLV6/++euPy7UfXH/x89e7P39/85fr9p1du/Xzh6u1Pz31ZXVMplQl0OmFwkFij4gpBf7GIwRfQWWx/JpvOYAQE0Pz8AgL8A+j+dNpU+lQ/+tQAuj8DoLPYTC4X4PM5fD5HwOcK+BwBnyPkcwR8gM3xA4CpAEDjsJlsDpMFAFw2j8cRsph8mh8QMAWY4sf6mz/7GT9+WlEzsfFQH7HTs/2NzQf/uWH3u0PbXke8+/CRPa4N++3YxoamQZ1h5jPPBEyZwpo6hT71Bb+pU54NmPosw/9ZJu0ZIfeFMDW4ck5E0rK5BWlxeSmxtSW5lt5Oc283YjWRKIzDEGa3OXDM4aAIB4XhDh+H7DDi45CPSRYrZIXsNhsMQfY/ymaD/99QBMOE3YZBVqS3d7C0vGrpyrig8OkqXaDaEKwyBMm1eolKI1LqpJrw0KiYxPSihpa+vkHMYndCsNMGOyEbCdkcVgi32jCLFTZbbWar3WL9zZqDEAuEWKz47/oriiDYakUsJthksg8YoT6jra2rr7CqfmV23qzVa8KXLNXPmx+0IGZ+YnJGVe2fUBSiEKtEPB6HGcCivwDQn2cyp7LYDI5AIFaqtMGG4GnaoHBDaJg+JEiilAEgP4DPC+AL/EHQHwSn8kAaF2SBIlAqlys1CoVSJJLwBEIOX8jhCVk8kMnh0wEWnQUI5dKomdHxSWtSszKXrIoNjIgUKtWAUETnidigHJRoQYkOlOj5Qg1HoAZAJV0kY4glAqVGHhSiCZ+mnTZNqjeIVFqxUivXGJTaQLlKL5ErRTKZWKmSafQStUEg03LECpZQypdJwqLDU7ISWrvrBqAOI9w2iLT02xp7LbWdA2WN69bWteeU16cWVSUWViWW1KZVNRe0dNS3tDfXNdVW1lfWNNU2tDc2tjfWNtZUVJWVV5RUVZbV11ZVV5WWlRWWlxZWVBRXVBaXVhStLcnJyE9Lzk5MzEpIzUtOL0pLyklaGrdkzqI5UfNnhM+Oil4wZ3lifHZJcXl9Q0FF9Yr4JF1QOBuUMgViQCgBBGKfmEIx8NtCK0MoZgjFTKGEKZYwxWJAJGGCYgYoZoAiOl/E4ArZImkAVwAIxUmZWdv37PniX/+6cfPGrbs379y/deXW5Y/Pf3Ty3VPUMF5XU9DTUHDu2LZ7Hx258/a2e2+P331z5MHZsTunPddPOG6+6rxxwnXtmPvCQcf53ei5bfb3Ngy86mx9mWzbbOuoy0+LMATzOCKThbj/4NG5c19dvHjl4aNHj588fvjo8Q937l2+/WNTp0koDjKoI6I0wYVLFh7Bej8ZH/jXho6vRuo+c1d86Gz8wN36sbf1HUftUWP+7s7UHe0p441JtvwltUvDMyOVGZGqksVBdbHh/bmLndWptvwVLcsj6haEVMwPzpupy5pjyF40LW1h+JxpOoDL9WcLprLFC2IzR7Yf23rwnZEdJze8+ObEnrcn97y5Ze+Z7QfObtr19p4jn3eZN9AEIS/QpByOLCpkWlNB/mBlsbkk21qURlZnu+pz0aoMsiHH2ZDjbMzytGSPtOaMtGVv6ina3le2s798R3/Zfqj6zFj7Z7sHzx9E/7UP/3wf+d42/PiobYt9/ah1/aQLG6ZwDIYgi81qhlEbgcE4BmOY3Y7aIQKBMdSOwBAM2+0oYkNtKGFFCCvqsFEeYnjD8PjkxNjGCffQCOFwEbiLJNxOh4ck3Q7K7XB5cLcbc7tQF0W4CLcLGaZsG0nLONQ9sr5huKt+qKPV1dhoKi5qT89oSk9ryMnqrqsx9fbgKEKRTopyOimX2zXkdHkop4ek3A7S49tFdbq8lNNNOd2+wQgjCKsNMVntVjviexVAMBzDHXYEh1CHnXDCDjeMOR2og0IIEnUQmAPDHRhBwg4HQpIoRcEUCTtI2EHiDpeDcOM4ReBO0uEkcMoGoXX1LYuXrZYo9NkFlV9/f/3avUfnL179/vqdq7d/unzzxys379+59+T2nUc/3nt87Ycb35z/7sihI2lJKTwuSyoBeTwmKAC4PKZYwgVFHBbb1+xDo031Z/gzaf50/wC/AJofneHHYAQwmXQWi+4z6DhsgM/jCPhcvoDD4TEBTgAT8AeY/iwWjcthcllMLofD5fBZLB4tAJg6helH4zwXwHnGn5Ne1OjecgTfcHjywAebD3w8vufdLQc+oMYOb9zx2s4Dbx4+eW7PS2djlmY8+wLPny5gMHhsjoDH5Qk4LJDHEnCYIj5TAQLhKvGCiMDEJfMyVi0ryUhtrSgzdrSTNhthsyMQhKEoAqMwjMMI/nuvKGRDfKWiNvuvHaOQHfXV5xAE6SCdJOkkSSeOO3yPSRBkt1ptVsgOQfD/AJ6/VgERKOZAUMxmgwcGzbX1DQnJqTNmzwkMDTMEh+qDQ9R6vUylFsk1Mm1I5NwlyVmFdS09vSbMZHdaESeEUBBCWmECQnAIxSx21GRDBiHYaLUPQrAJwn4T/rsGIcQI2Y2QfRCyD9pgsw01WRDjoH3QDPcPwr1Ge2tnf1FlY1xWwey4pIjFK0PmLQ5dsGRefEpGxZ9RJBbL+QIRjcV5IYDxPI3xLI1BY/OYXJAnlKo1gUGGMJ02SKc1aDQaiUQsAIVcoZAlEDF5II0P+vPBAFBIE4kZMhkgV3JlSl8XAJ0HBrAF/iyeP5MTwOD409h0gCdXG2bNjVm0LHZezNLgadFCmZLBARkskMkTcYVykVQrVQZKFIGgRMuVqNkKJVMuF+r08qAQZUiYKjRMrNGDcpVYqVHpg9X6ELlaJxHLRSKJSKaUqQxSTSAo13DEcrZILFZJ5y6MKq3MstjbnZ4+h7sLIztgvNVib+gZrOpYX9bYVlBWm1lUlVZYnlZYlV7RVNDYXtvc2VTdVF1cW1reUFHVXF3f3lDTVF1WVVJeUVxTXd5UV11fVVFVVlpZWlJWUlRcVFBYlJ9fnJtTlJ1ekJGcm5JWmJZalBabtXru8vnT5kwPjgoPmxU1Y8H8xbGxazIys4tKUnPWzopZJteFMvgyhkDEFEr+IsZfJJIwxGLGr2k6CUMgYfAlDJ7vyJ6IKeAvWLrIOz700afvX/j+/KWrX3174bN/fvHeoWP7YSeyMnF5eIjc2lZy/a3dt14be/Tmhkdnx++/PfbjW8P33hy684b7+mvUtROu6ye8lw47Lxyivt1LfbrZ9ubwutc83TvtLT3FGTP1WjFXaDERDx8+PXfu319/dfHJk59/fvT4yZOfr925d/P+z/tefi0sYoFEYgjVh62Ijhrtafx0h+PLyd6LE+3fDNd+MdTw5Vj7FxvaPxpqOk1UHoGKDlmKt3bn4GWxLbGReVHKnOmKqpUR3VkLXA3pu/srN7fkjpQnkfmrBpNjmmNnlS2NKlk9LzkmIlAlDODwnqMLOPLgtn5ix6Gzk7vPbD3w3tYD72/a/97k3rMb97w1ueetbfs+fOnY15hrv1A5O4CpBEHl7Kjo/uZaoqMWr13rrs6ebMwbb8px1me6m3I8TdmelqzhlpzR1tyNHWu3ri+d7Crc3F20a6DqtLfnyz3QxSPopaOO717Czh9AP9kNv7sd2UeuGzW3juODIw7IhdmcME5BpMtGUXYHZcdJO+KwQU4EciFWym7yYpYh3ELBfU6qn3QPEC4z5rThHoIc9TpHN1BDY6RrmCK9HnJo1D064vR6nS6P0+V0O0kP6fA6SC/u8qBDHmSUsnmsfa6BzmFz3wabbRyGsfU9ndVVtUVry/Ky66vKete1I4jF6cIpN+5w4ZTb6XR5nC7Pr+yhXCTl++siKZeDdDpICsNJn/eC+W7boCTlHKKcww6HG8NdOOHGCBeKkk7U4cYICiccOIERBOwg7A4cIQmMInDK4aBIyukkCcpuRgbWGbvbu1sbm6vKKovyizLSsuYvXCZVGUBV4Oj2fRdv/3Txxk8Xrt6+cPn6pWs3bt66fffu3Z/u/fj4/oOr31268vX3F7+84ITdOlWQVKri8oRKlUomlwYFG1RqBRtgAgwGI4BG+4cf2x9gTqHRAvzodP/fd4nodH8AYAAAg8Vi8gVcEOTzQR6bxwI4DIDNAFgBAMuPx6YJOAyQC/B4XDaHQ2MAUwMAf4D/rB/rmecZyblVrolDG3e/+eKxz3cc+XTLgQ+3H/xw4443Dh375KUTn+546f3dRz9elVz+t+fYL/jxJVKDRhWokql1So1BrTWodXq1Tq+QB8tF07XKGXrt7MDAuDnzSlLSeuubMKMFM9vsVjsM41YI8cW1fbLZMZ/N5XuSscM+lhAYTlJOt8c7PDwyNjI2PjI27h0aoZxuwkGhGGGHUcjum6X+mlz4z0bRbxftcIJEMBSy2YwmU0NTY2paeszCRRGRkcEhoUGhwRqdViKTCiRihd4wb/Hy9LzCutauPjM6aHMMQvigDTPZUZMdNSN2C4qYYNwI4f0WpM8C91uQAStqhLC/aABCjFa7j1WDEGKy4UYr1jdoN1qwATPWa4RbOweKK5vis4vnx6VGLlkdPn952Lxlc1clp/xlr0ih1Eikcq5AxGBz/FmsqUwmwAN5IqlIrtLqggINYTpNkEyqAEEhKBAKBEKOAGRy+AEAN4DDowmEDJGYIZEwJHKGRMGSKlgSGSCSMARC3/M7gy1gsEEGi88AeDxQqlAbgsMjQ8KjlJogrkBCB7g0BofO4jM5YlColCn1cnWgVKkXKnQcpQpQKIV6gzwoRB4UogwOlegCFbogfUh4SER0YNh0lTZILJYLhRKhWCGWayVKPajQ8qQqtlgs0ciWrlrQ0l5GUH2eUaNzqJtwdSBEixWu6zVWdvSUNrTml9ak5Zcl5pUkFlSmVDYVNLTVNLY3+lBUXFtaWFNSWl9eUl1SWLK2uGRtZUVJQ01lfXVldXlZeVlJUWFBfl5uTn5WVn5mVkFmekFG6tq0jOKM9OL0uKz4GYtmG6YH68ODw2dFz1i4YN6yZcvWJKxJy1y2JjEkao5QoaPxxAy+6H9gz5/FFEmYkt9QJJDQeWIaT8rgS6YCHDqPT+OwQyOnGW2m18+c/PL8J99+9/nn//ro1FsnRjaNlNVXiJVClZS1ZwS6cfbF6yeGHrwx/OObo/ffGrv/1ui9N4fuvuG5dcp1/VXXteOeS4ddF19yfr2HOrfV/tHE4BtD6w/h3Zbq/DkGnYIvsQyiDx/+cu7zC+c+/+bevfuPHz766adHt+8/unTtztcXbpSUtwhAbXhQ5NzQsJ6i7I92uj/dZPpuS++3G9u/2tD+1Xjnlxs7Pxvv+Hi09f2RtpNE7Z6+Anf1mnUJMytm60tmamuWhaGVCfsstYfM1YcGyk7BjYcHazc25mIVaf1FyW0FabHzIgQchh+b/zcab+ai+Ildx3YceGvTnjM7Dn6w/dAHO1/+eOfhj3cc/mjbyx/sOXzu8ImvXWOH1UEx/wgQsjiiqPDw3uZqoqueqC8Yaswbq88eqslwN2Y56zPdjVnelixPY4azNnWsJWeyq8DbmLZtfdEp17rPdiKXX3FePUFeOkp8/4rj+6POrw45PtmLn5qw7ncPbHEMeO29Xtg4hGFuhPRglBd3eDFsCIGH7NZhm2mj3TwODWy2DWyx9o4Mtrvhbi814CJNLjfsHqZQinB6R9zDG1yeMY9n1OseGfaMjLiGhlxur8vt8rgoL0kOkaQXd3qQYS86TEKUqcdlXLcBtmylXLtHxyYcpLW7u7miojw/t7aitKujBbKZSAqj3ITD43B6XC6393cU+WhEOCiffisN+/W4gO8gNOFwu9wjv8YcnEO+09cI4iBRhwtzOAmKJEgUJ2woYkPtMA5jJIYTCGQ19ff2dDQ115ZVV6wtKc7NL8zKzklOTYlPSFi9ZtmyVYbgCD8WWFTT8q/vb16///S7H+7++9KNy9dv37p7786d2/d/vPf4/k9XL1y69PXFH765cvLlk3HLEyQiBY8rlEllep0mKnp6YKBWwGOz2QyAQWf4B3DobKY/g0b7E4oYDNp/UMTngiCfB3LZPBbgK6lj09hsOp/DEPIBMcgRCgU8Pp/BZPkxgBdowDPPM555jrk6rWR02/HtL324+9iXe1/9etcrX27a+/62gx8cPPHFvlc+2bDrjV2vfFRY1fe3Z7kMQCGVGjQqg16tC9bqwgyB04KDp4WERoeFzo0Imx8RHh2oD5XLZweFJC9eXldQMtjVi0MojpAITNhs/+GQD0W/c+h3RNnsOE6QTpfHOzQyOja+YXxiw/jE2IaNvkcmt2fIQTpRjPhtkPqTfn/CscO/HhNCMQJGERtsHzT7UJS2eOnSWXNmT4+KDJs+TR9okCrkEoVUHxK8dOXK/OLS1o51RgtituGDFnTQipggZBCCTTab2W432tEBCO+zoH0W5H+lfqt98FfBJivik9GMmKyY0Yz2GeG2zoHiqqaEnJJ5samRC2ND5iwJmr141orEhNw/F/9otTqNRiNXqECJlA0KmHweg8vjiSQKrT44ZFpI8DS9JlAilvH5Ag5XwObwWRw+DWBPZQJ+HB5DIALEUkAiZ4jlDKEUEEsBidTnKdF5QhpHQOcImBwQYIMMloDBErC4QqFEKZFrQLGSzRMzAB6NyaEDfBZXBIoUUqVOoQmUK/VilY6n0nBVGrEhSBYYItYZpPpAVVCoIXx6eNTsiJlzgsOnK7UGUCQVi2UKjV6lC5ZrgkUqPV+mZIICUA4uXTWvc121a2hwaIOR9HagZJMVqRuwVHT1FrV0FTS05hZVJucUr84ujFtbnlTZtLaxvbalq6Wurb68oaK4tjSnPD+rOCd9bUZ6Vmp2TnpRUV5VeUltVUVVZXlJcWFeXk5GZnpqRnJyRlJKdnJqXqoPRalFaSvTY6NjZqpDdeoQfcScGbMXx8xesmhxXNzKxJSYlbFB02eJVQa2SM4USv//OfTfKGIIxHS+lMEX03mgH4tDY7PnLJxvw+ETp1879+UnX393/ouvzp1578zGXZsrmmoN4YHzZ4e/eWjiwsnJ2yeHHp0Zuf269/5bYz+9PXb/reF7Z7x3z3hvnvReO+G5fMT93UHqix3YJ5usn0wOvuHpOuxYhzeXLwkPUQtlFhPy+PEv5774/tzn39x/8OjxkyePnzy+++Dx1xeu3Lj9cM+B45HRS/Tq8FlB09auWvayy/r5btc/J/q/3mr8drLv/Hj35yPtnwy3fjzU+vFIx0mkamdHlqNo+br4qJp5+rKZmoYlIZva1747OnASa3zNVv3BUNdZb/euwUpPayHVVdtRUTA3IoTH5fqzBYBYXVbfteflN/ccfmfXoXe3H3h3+4H3Xzz88d5jn+499umLr/xz7+FPDxz5dHzLiYhZcf+gCTl8cVhwYGddmWN9o6OlxN24drQhz1mVhpQnETVpWFUKVBJrLVhuyV+Kla0ebckca848ijWf3+u4enzk7pmx26eHfnjVee1V963XR668Onzh+MhnBz1nd5LHJ9E9XvMW0jjhQrwU4UJhL2Ibhq0TKLQdg7ZDxl3Wvh0DHdvXNW1pqXbVFFjqC9HeRoe520tAG0fdbifpdLrdnhHX0Kh7aMztHXV7hr1Oj9fp8jidvqmI9DgoN+byYMNe3IObkf4Osr9zHIF2eIde3rpt/6ZNIyhq7GhvrChrqCrvam+BIBPlItxDTuewy+Vx/3Eq8v2g/rWwEiMw3IHhDgwnCYfvUg7lo5HPx/Md0aGcQw7Sg2EUgZIE4sARAkVxFMMxHMMIBEasZlNfT1dLY3VpSW5GYWZ6SVZOYXpmQXp6QXpqbnJixpr4xNjY5UuWRkXP4ovki1euefvjf11/8PTqvaeX7jz69vKt767cuHHnx/v3Hz5++Pjm1RtXv7v0w7+vfPnhF7XldVKhnAtwRCAYqFPPmjk9LMwgkwsFAoDNpjOYNC6bzaDTGH9qWKAzmYw/okgA8ngCDpvHBTgcgA0ALCaHzRBwmSIBSyLkiIU8Pp/LZDL9AujPTaH9/QXGM88DqxKLtuw9s//Y53uPf7Xvte8m938yse+jPSfOb3/5012HP9360sfHz140oZun0BVMtlIq1es1gYFaXZBWHaxTBelUgRpFiF4dGayfFRYyd1p4dFBQlD5oXnhkfnKGaf2A3QJDVoQgXAj6ayuB7+apL1Pw30TBcAdJuVxur49GYxs2jo6N/xFFMIL5Bqy/yBd1g2zob5kCxA6jNhi22qDe/r6qmurE5KSYxYtmzZ09c/bM6JkzwyKmBYUEBYcFz5ozIyU1uaq2dn3vgNWGWSHCYsHMFsxsRS1W1ALBZgg22dBBm2/6QQes6ACE9lvgv2jAYjNabD4amSy/0sgMYRYbPmhB+4z29s6B0uqWpNzS+XEpETErDTMX6qIWRC2Oi8ss+hOKAnW6wECtwaBX69QShZwnFjE4HI5IpAoMCgufHho8Ta8NUirUIrGEzeMzWVwGwKUBHH+AQ+cImKAYEEsBsYIplDGEEkAiBSQyQCIFhBI6F/Rn8+hsHoMtYLJBBhtkAHw6wAO4Qo5AwuaLWRwhAxAwWAKADXIEYqFUKVfpFRqDVKEVKzUCtZav0kj0gVJDEKjWgiqtwhCiC40InT4jOCJKbQgVK9QCoVSp1ASFRIROm6kLni7TBQuVGo4IFGtEK1Yv6O6t8YyYhjcMkJ42mGwww1V9ptKOvoLm7ty6luyiyqSc4ricorj88oTyhtymjvq27tamrubatrrShoqsktzEnOT49DVrUuLTMlLWFuSUlRdVVZVXVJQVFORnZmUkpSatSY5fnRy3Ji0+KTspdW1aZklmckHK8tQV0QtmqEN1qlDttDlRsxfNn7Nk4eK42JVJyYtWxYXNmKvQh3IlKib4v+HQHw06pkjCFMqYQgVTqARAKU+q8mOzWUIwOTNtaHzk7AfvfnPxuwtXL3114dsPPj+3++iR9bBtaXxsQvzS0/vHvntt/MfXvXdeJe+c8j54e8PDs+P33hy+e8Z778zwrVOeaydcPxzzXjrs/mo3/uV2+z/Hek+TbS+jnZ6O2uQFs7UiaU9X3/2ffv7y60ufn7/40+OnPz99+ssvT+//9OjqtdsXL9+8cPlOcWmzRKSfPX3uvJCQ7pKcTw9u+miX89Mt9vMTA5+Pdn/kaXmHrH8Lr32bqDthKd3amITlLFgfN70xJrB6ptqcNO+4teGfowOvQVUnoPJ3h1rf8LRt6i2EG7MHm0qzE+K0Si1PIHmexpq1cIVzdNuu/ScPHnt/90vv7DhwdvvBd3a99P6+o5/sO/7p7iMf7dz/zq79b+/cf2ZxbNazfuypdEAsFhRmJg42l6MtJbbKNHtxor0k0VqaCFck9ecta14T3ZoQ1Zc5HyldNd6auddY+tFm89WjQz8cH771+sjt00PXTrpvnPTePj12/dTI1ZNjF46Nfnl46IsjYx8fGD61lTg4QW0ZIcdw6zhi2gj17YCNhwnrK4jxFcu6Q90Ne5pKt5dnO3OTerMTOtemdRXnGJuqPZB58/DQkNPppFxOzxDlHXF4hh1ur5NyeyiniyIpJ0m6HA43QXlwt5fwenAXbkEGuoj+rlHYusXlPrB588Ft27aPjjrtUE9bS1NtVWd7s9ky4KAwp4d0uB2ki/rNl/PZcc7fOfQ7inCCIikP4XD5Vv1xwokTTsLhwnAKwynC4SIcLpxwErgTxygUcaAoQeAERRI4Zutf31FXUVSSm1Kam1yTn1Gdl1mRnVGelVGakZqfFJ8Zuzxl+eL4JQuXzps7f87s4OAwXWBot9G+7/g7H56/fu2np9cfPLl448Glm/cfPP7l51+e3r5594eLV364cOXW5ZvDzuEQXQiXyRJw2DqVbN7s6TOjw5QKocC32870Y7HpAfQpDOYfm35oAMAAWEyAxWSzAT6fwwe5PB6XxeUDHAHA5rJYLC4HEPIAkA+IBGyJkMsXsACAMTXA77mp/lP9OX//B7A6rXj/0Y8PvHZ+z4lvdh79xrvjvS0v/+vg6Su7Tnx96I1LJ967tmX/+/kVfX9/HmRxVHpdWKAuyKBRB2kUITpFiFYerJUGaWQ6uVgnEU/TaWeEhEUFh80OiyrKWksgDgwlzRYYI1w22PF7t4KPRv8jSGx2FEFxDHcQDopyup0uj8vt9XiHnS4PSTp9EfDfDLo/6Y++n8UKmy02K2Sz2myDZlPXuu7yyoqklKSlK5bHLFoYs3DhgoUxM2fPioyOnjNv1uo1K4qL89taW4xGk82G2qxaxXxfAAAgAElEQVSYzUpAZtxqwSALZrWgFjNighCTDfVpEEIGIXjAYv8v2YwWyPg7kCzwoAU2Q4gZwgYtaP+grbN7sLK2LTm/bH5cavj85ZrI+appc8IXLF+Rnv/n2IJeExqinxYeHBoepA3SyTQKnkgISiUKrU6nD9LrgvXaILVKL5EoeAIRiyMA2CDABhkckMkFAVAMgFJAKAeEcqZQypbI2RI5SyIDhJIADn8qwKazeDSASwd+PUNPY3IZLJDNEQMcIcAWMAE+iwOyOCCXL5JIlSq1Xq0xKNU6iUorUGoESo1UFyjVBfLlSo5EzpMqRSqtXGOQawwimZovlgnFMp3OEB4xY1rknMDwaE1IuESrFyikujBdYvqK9QO17uF+z+h6h6fV7qg32Sv7TKWdfYUt3Xl1zRnF1Yn55fF5pavzyxPK6nMa2mpbu1tbulsaOhvLm6oyirJXpa5elrBiecKKNanxOflZJaUFFZWlpWUlufk5Kekp8UnxsYmxKxNWrk6JS8lJzijKzC7PTi1IXZ68PHpBlDpUpwxWB0eFR82fPWfJouUJ8WvS01cmpcyMWaILi+DJVExQ/L9HkVDMEIkYIgkglnHEKq5Uw5VpeRIlV6JgCECxUpGanTE0PnL2g/e+unDh2++///ybb9/65NOth4704VRCdnZhYdap/WNfHxu6ddxx6xh+55T34dmJR+9M3Dszcvf00I9nRm6f8lw77rp+YujKK55v9uJf7UL/Obz+DNH2sq11w7r6orilGlBQWVp18/bDf39/47Pz39289/DJ06c///zLTz89vH3nwbkv/n31xqM9+46Hhs6NCJ0VpglcEBoybFr31u7xtzfhH4z0fTTU/b6n4x1n89t4/Vt43dGB4s21a8i8hXDGAkvyPFPC7InK1LeQtg9cXa/bq0/j1W+46g/Yy0fXF1ib84rT4yJDQ0UiNRdUiVSBDe3rdx04vnP/iUNH3znwyrsvHnxr274zOw+c3f/KxwdfPbfv2Cd7X3p324snd+w9tWhV2jPP0xhcfmhYUF3lWsLUsdNl8fbUGosSjQXx6/Nj29JiKpaFlSzUtSZE2YpXDjenb+nOPYrWfrUX++EV79VX3FePu+68MXz3zdG7bwzfPTN25/TYrdNj106OXj4xcunV8YsnNn5x0PPe3uETW72HhpGDLsteuGefuf0UPvCBG3obXn+sq3pPdfZkbpwjaen6pBX1sYtrYpdVJ8Z1FOW7LYOjpMNFkqTLRbjduMdLDA053R6v0+V2US4X5XRTpMdBeQinG3O5MA+JOGyDFDQwgtrHCMdmz9DOsfGd4xOjFDW4vqetqbG7u91iNTkowummCBInSIeDdP7ZjvsTinwfEg4Kd1B2GEVQ3MctyuXBCQpBcRTzlf9TKEpiGEXgThxzYDCCw7b+de0NFQUlOcmlWWsaCtM6KnIbCjKqspLr8jNqclKLklZlLo9JWDBr+ezIxbNnzI6MiAyPkEoUC5aszqvqXg+PH37js8v3n957+vSH+z/ffPDLvUdP79y9f+vGnauXrt25fuf9t99LiEuQi8R8FkvE58yMDF04L8qglYiETC6XBrD92TxGAHMKwAxgMvwYjKlMhh/ApLPYDDabwWIzOBwmn88CQRaPx2axBQALBFg8NovDZwMiPkvIZ4kEgEzMFQo5bC6DzvDzowf409h/f46RnFVx/M2vDp36es+r324+fH784Bfbj3+389ULRz+4/+rH94d3nU0t6gGVc5/3l4kkwQZ9WLA+MMygnR6kiQpRR4dqokPVUSG6EI1SL5UFKVVhekNkcMjsyBlr4hK7OtY7ySEc91htBIT4bnITPhTBCPEXFPkcNisE+2LTkA22wyiMYL5/B4oRMIL51o98ubs/yHdT1deD8OuKkhWyWyHIApkHzYPr1nfX1tfm5eekpqckJScmpSQmJiesilu5fOWyNWtW5eamNtRV9HS1m4yDNgtsHbTbTBhkwiETbh1ErEbEbISNZvuAxW60wkYrPGCx9w5a+0zQX9Rvgowm66DZajJDZovdJ4sVsUCIyQwbB+Ge9ebahs7U/Ir5canhc5epp82Rh80MnbN0eUrun1AUHqQND9GGhepDwnS6QLVCLRMrpBKlXKZWyVVqlVqn1wZp1IFymVoklgmEUj4oYfGETA4I8EQsgZQNygGfhHKOVMmVKdgSOQCKAzj8KUw2jcWnAdwABjuAwQ5gcAMYHCaTz2SBAAtksvhMFo/FEbA5IIcLCoQSqUylVGlUap1MrQPlar5MJVSohQoNRyxj8oV0HsgCxVyhlC0QswRirlCiUGqDAsPCI2aERc4OmjZDFx4h0eqEavm0WeHZhYn95jqHu5vydqLORgirMULlvcaSjt61zZ05tU0ZRVWJeWWr80ri11YkltZlN7TVtHS2tHS1NHQ1VTRVpRdmLV6zfM7y+fNXxqxKWpWem1ZQnFdWWVpcXpKzNiclMzU+JSE2KXZl4sq4lNjErMSU/NTM0sy0wrQVKSujF87UhesVQUr9tKDpc6PnLI5ZlZyUnJOdmJW9aNXq4MgZfKWKKZLQhWL6/xJIYjoopgv/P8beM7ipO33/3tny2wSw1cspOqpHvVnuBXds495772Bw78ZgW12yJKu7YXqA0HvvnUBCEkJCqKGGmlBTNtk8LwRskt3/zHPPNbKskWbOG+vj6/5e930gDARhIRhPY1DoKMDigywBlY7iYToBhgE6PXZ2nMlu3nP44JkLFz76/OKx859sP3rKtXpzy5AxPitv3rz6EztWXN7tenrA+vqo6/ujEz+dW/nzuRUvT029PDn58tTiZ8fHnxwefXJo4v4e95UNpkurNBcn+s+7+/YPd30w2FqflsChkHIycu7df3r/4fOLX924//jZjz//+9///vVf//rXi5c/fX7p2vVbj58+/6WjW0tHxL6SQCkqSI4IXWLWHlk1dnZK99HowrOjC86P9Z1395xzdB5Q1a5uzBwtjx2rSpyqz1jekL21q+KCtffLiYELYz2fLO45Ndm5yTTnQ1u7cUF9ZJCcBiBECgdLZidnFnywftuuAye27z2+88CZ7fs+2nXgk827Ptq449z2fZ9v339xy+5Pdx34dN3mI5t3niiomCcOCCuoqGztbB11mbetW3Jm97oPbcqekrSWrFnN2VFFM4WpcrAghNWXHz7Wnr+qv3z1guLD9tY7O+xPD018f3j86ZHRl2eW/HRuxY8fLfvxo+Wvzix/dXr56zMrnp9Y/vTokkcHJ+/scl7fMfnV1sWfrnFeWuM6bFqwe7Dx3MjCWytGLlgW7Gov+6AyZSwvQp8U3Ds7ojE6bH5MeP2syDkpCb21FeMm45Ixt9Npd4y5rRPjlokJ59jouNs96naOvumuOVxjdofL4nRYxpwj407LYpd1xbjrg/GJNYunNqxYuXXN2lVTUyNGw2B//6JF/Xq9zumyu8fcNofVZrf/HkKex7dmyPH20Mhhs9tHbFaT2Wy120fHx8cmxicWL3a63Rar1TwyMmKzWu0O47DFbLY5bC6X3WE26Aa6O+dXldQXZzWV57RX53VW53ZUZLWVZ7dV5LaU5szJTS5OiEib6ZvoL5sdKI8P9guUiBViCY+NyhUhkUmlMVlzS+YPOVbtPHft0bc//Pb0l99e/vu3H37998sff3n46PuH3z558eyFUT8sEYgBEhEiEwIVotioAIkQYSAEAMSSqVgi6I0lTPegCOvtQZEXHu9NImCIRAyRiKWQ8SBAoJBxeAIZhwcJeCoFTwGJJIRColEJCIBn0sgITCKTsVi8lzcWM82L8Ne/epXXdhw9f2vniVvbT95fufvqyn3fbD71dNvZ7w9+8Yt7w6dJxX2CwEwKIwgPiKkgTyJS+MpkflJ+kIwfquCF+vLCffkhPgKFkCdDUSmXK+JyRVy+iCcSCiRxcUldXQvMFpdh2K4zWo0m68iIw2yxD5usnsf/dkUG45sZI89eA53e6Hmu0erVGp1ao9PqDDq98Xcc+gOchk3vtiSYhs3DRpNBq1cPDC3q6Gr3rNOsqqmoqqmsqqkoLS8pKS0qryiqqylub5nT39OhGhjQqfR6ldGgNOmVZt2QWTc0rBs0aoYMgyr9oFqv1BmHtMZBjWGRUjug0g2q9b+XUv3mCjVag1Zn/D2NNFqTWmMaGNC2tPXlltWHJ2XLQmPZsmC62F8aEhOXWfQHFEUEyoIUAoUUlUo4QhEH5TFpbBrCodM5bAabzeKgPK6YxxOzODwEYUEQgwogOBKAwVGxZJgIMAkAE0dGsCQES0ZwEJ1AYxBpDAJEwwCgF+lNZsEbR/bGkryxJG8cCYMlYzBUHA7E4UEcAcDhKXg8BU+g4ElkMhWAaDSEwaAxmVSERQRpRAAmAjQCFcaRISqdBTNRgM4mQnQSzIA5fIFQJpP6yhWBct9gkdyfI5bR+XyGgBMc7V/XWKQztzvG+myjXUZrk9bUoNTXL1JWdSwoae4saGjJq6hPL6xMLKpKrpibWdNY2No5r72rtbW7taWntb6tIaeiMDIl1j8qKCgmNCEzMb80r7K+onZ+XU1DXVlNRX5pYWZ+dkp2SmJm4uysxMTspKTc5IzSzJyKnOT8lNC4cHGAhClmo3KeT6hvcHTY7MzUjIL87JLi2ZlZsqBgCpODg+leAOhFBbEQDQPCWAjGQm/OhzAgDQNAM6igFxXE0mgYCCYgTJDDh1ARyBFSEJRMZ+NAyJtEUgT6tXS1Taxctm7H9nU7dizduMWxasOAfWl9ny4+p7Syuvrgxqmvd7nv79B/t9f8/dHJ16dX/PjRitdnlr46NfXy1OLvjrq/OzL29PD4g32jVzeZPlsxeGGs55yrZ7eh7UN1R3NeigCmRoWFX7z41cOnzz/94tq3j1/88NO///3vX3/++ecXL3/4/IurH3927fkPv3166V5IWDKVwvFXBMv4ouykpAnt0JHFpo9Xms8v058ZGzg/PvjJWP8xY/P69oLJmsQl9emrWws39lTsHaz/2NZ1cWLhxeVD55Yu+mSd4aPN1i1TmuKMaIhCJFMY0zAIVxwyuXTNqbOfnTjz2elzXxw/e3HXgbNbdp1av+3Ell3ndh/8Yu/hy/uPXtm9/8Lmbce37T45vnz9+Iq1Ow8e3n1g/7ZtG7dv+uDUvq0ntq7VtdaXxYUUxfhFC6nBTK/8MN5QVbK7vXCyo2B1f9nZqf4H+8e+P7L48X7XixMTL05Ovjw19cPZZT+eXf76zPIfPDq9/PWJpc8Pjz/aa/92h/vxziX3N44+37XsmKp5X1/dBUvvN0uNp3UtH9SnuYuiRvLCFs32a4sMnBvsVxvoOycqdF7irJrkeENv58pxt8NhcY677FOTw6Oj9jG32+VwuxxvaeRwj9odzhG7zTw+al+9csmW9Wt2bFy/be2HW9as3bFx4+4tWzd9+OHyxZMjZpNSOajVqh0Om9PlsNqtVrvD05d7p3dkstmdnlecLpfdaTOPmEZsFteoc3xyfGLxxNTSxeOTY063w+awWe1Wq91qNltcTteY222zmFR9PfVFBbX5Gc1lud3VBX11+T3VuUMNJYb22qHGitaSjIrkiNwI3/QQWUqwLDlEkRDkGyqTijkcJoRQKHSubJZPVJEoLFMWlVvZqVu85dC5mw/vvvz5+W+/vfjltycvf3rw9Puff/nt4sWvEhOSQTKJhJ0hRhkzA6UKKYtFJyI0HBXC4snT8aQZONwMHHY6Djsdh5uOw83A4byIRAyJhCESMRQSDgRJVAoei8XjsBQSgUohUKhEIkwhICCJAZEYEAkGiUQSBoOf8d6MGe954f/xPq6ueeGBj24eOP/tpuO3Pzx0e+OJh1vPfrd4x9ddlu3hud1UYQKZHeYFyqYRUBDmC/kShUQSJBeGKYSR/uLoQNGsIFFUgDRIKpRzUQkXlfJ4AhTlsDl8voDPF0dExjbMaxketlutLoPR4vFDHhT9iUYemcxWjwEyDps9ENLqDCq1VqnSDCnVKrVWqzN4PJNOP/x2DY9BqzN45pM8pnbEarfa7E630+60DZuNSrVywcK+rp7O9s72to7W1vaW5tbmppbG+U3zGpvmtDbXdbbO7e1sXdTXq1yk1AxqtYMGzYBBO2jUDhq1g3rNkE6p0g+qdUqtQak1DGn0Qxq9UvumF/c76TV6nUZr0Gj1Gq1eozV6pNObNTqTRjs8MKhpbuvJK6uPSMySB8dwpMEskb80KDo2reAPKAqRoQEy1E/GUcg4UimHL2QzUTqTy2JxURaHw0a5PK4I5QrpTBSCmQCAUAAakQTj8CAODxNIdBwJweIRLI6GJdCwVBoORogIk0xjEmAEB8AYEoAhAhg8FYMjYXBkDI6CwVKwGACHA3E4EIcDcDgSFkvA4glUAEDoCIOB0GggRINhOgemsyGEBdJYMINDZ/PZAjEqlLIFEhpXgPCEqFgmkfrIZX4ynwCJLAAV+SA8AY3LZQjZobH+c1uKjdZO+2jPiLNDb25UGRoGVLW9Cytau4vmtebVN+aU16UXVCQXVCSX1mVWzy9saW9o62xp7mpu6W6pa52bU1EQkRqriArwiwyalZaQU5ZXPqeiprGuen59WV1lfkVxRkFOck7q7KykxOyk5NyU1PzUnPLs/Kr89MK0yMQIWbCMLWGhMq40SBEQHhKTPDujML+4pjq7pDQ4Ohbm8ggIAwPCXgCEhREMRMOC/4UiAPSiAhgQxMIIhY3SeCKYK4Y4IpDJI0B0PASTYFgoF6flZLT1dalHTFqbrVs/PG+RvrRdmTWnNzqrvKyydtfq8cvbXN9u1z/fb3t+bMmL48ten17+49llr08veX5i4vujo98dHX16eOzBPveNrZZLH6jPuzvO2Du265o26LuUc8t8UaZCKjt27OR3z19/+dWtR49e//jDb7/869d///rrDz/8+NH5z89+fPnps1+/e/Hrpq1Hff1jaDA3JCRCIVUUpSavHVFe2LLkwobx00sMn640X5jSHjK0rusoWdaQtbq9ePOiuh3KhgO6+SdHWs+P932x1nBmpfbTHRMnt0w2VmSRse/hcVhvLMjiBwxbp27eenjgwIljJ89fvnr34pc3L3x+ffvu45t2HNux7/yegxf3HvrqyIkb+w98duDgJ6vX7d51+MzeY2e37D2wZvOW9RvXnT19/NaVSw+uXto8NVqaFBMuYYio03wQr+xQfldR/PD8HFdb/jp1/dkli65uMt3daXt6YPTpIed3h53Pj4+/PDX1+vTSV6eXvzy9/MXJZS+OLX52eOz7/fbHu0ee7XE93+Z+uNb8ZJ11T0fJtubco4vqjivn7eytmKiarc0J7k2Sz5vJrw+WV/tKK/2kVaG+VRGBRWEBrSV5o0bt+Kjd4bbbx0ct4+OOsVGXy+FyOdxu5+ioa3TUOTrqdDisDod12bKpHdu3HD6478iB/Xu2btu8dt22DZsO7d1/9MDB3du3L1+y1Ga1Wixmp9Nhd9hHrCO2/0LRO3v0H1fktI3YLOYR44jN7Bp1TCweW7xkYvGSicmpsbEJl8NlG7GZhk16i9k4Mep0Wky9rfPrinKrslKbinI6y/N6qvL6a/IX1hcYWqst3XOVjWXNhSklcUGZIeL0IHFqiCwxSBYXIA+TS6UohwUhEMii82Zy/VL4welUSQykiA/Pn9s2PDG25cDRSzevPXnx7etfn/7rt1e//Pbyx1/tjnEOm0vCYmhEfJCPMDxQKmCDdBhHAb3x5Gk44jQSwZtE8CbiZhDxXkSCN4mAIREwZBKGQsQAZBwMkgAKHovF4bAkMgGgkMgAAU8jE+gAiQ6S6CAJBolkEg6L837PG/P3Gbh/YKl9WseRT+5sPX59w7Fvdl94vnT3lQ7TpvjyIVZIMVWWimWH/R9Z/E8idzqRTaSyhHxRoFwa6iOODpDFB8vjQ2SzAsVRvqJAMV+OsiQclghlc1l0lMMSioRsNsrjCUNCZtbWzLVZXVabS6M1msw2q83libr9N4qMw39qsr2hkVqjU6m1KrVWo9VrdHq1RqPWat9Jo9XqDAbD8LB5xGJ3OtxjY+OTE5NTE2MTbrvTajTpVZrBRYMLFizs7evv6V3Q3dPX1dXT0dnd3tXd2tvd0t/T2t/bsbC3Z1Fv/0DfoGqRRj2g0wzqNYN67ZBOo9RqNDq1Vq/RGTxS/fFXj7Q6/R/LqNMZddphvd6s15m0WtPggKalva+wal747CxpUDTPJ5QjDRIHREan5P0BRcFyVrAPJ1jBDVBw5XKOSMzhCdlcEYoKeByUy0G5XK4Q5YqYLD4Ms6kAnUJFSCQaDgdhMCCOQMMTEBwOwePpeBIdB9LwNDqJzqQgLCKNgQdpODKIIb7JLGBwFAwBwGIBHAbA4YA3KMKSMN54EpnMZrNEQgFfgDJZNARBWGweBxVyUCEbFXAFUrHMTyhTCOW+fKkPWyRli6Q8iY9U5iuT+oklCq5QhnBEFAaLwkAQPiM8PqCpq8xk7xhxt5tsrTpT85C2oX+wtquvormjaG5zfm1DdnldZmFFekF5amltds28ktb2xvau1rae1ra+toaOxoKakvC0WdIIf3m4b1TKrKzS3PK5lTXNc2qa5pbPrS6sKs0szk3JT0/KSUnKTU7JS00vTM+vzCusKcwqyYxMjJAFSzlSFipDZUFy/4igmKSEvPKS+pam6vnzZ2dkcaRy4hsUeVwRhAGgd6k5D4q8AHAGFfACADzCgHgClkhG58sgrgRBxVQmm8pkAgw6k8cOjAjOryqa39vasnBBRWtnVn17Uk1nfHlHTHZtaUX95mWjl3dMPNlleX149PnRpd8fnXp5ctlPH614fWbJs+PjTw67nhxyPT7our/XcWOL+dJq5Vln2/nx3t2m1g/UzdrmipkyHo/B2Lh+0w+vfr5+9f6jB69+ePHbqxc//vLLLz/+9K+Tpz8+fOz87fsvHzz+6dVPvy1eukEkCWYx+UKhVMbjz8lLXWpYcPgD9+nVrjPLLcdcyl3a1jWd5StaCzb012zTNO3QN+8fbjwz0fPR0sGvtrmvHVpzcsvSrvpiPh0i4/E4HMULQ53b2Pvg8ctLl66vX7/t9JkL3z58dv2b+5ev3jl55vPd+07v2HNmz8HP9h26dPDI10cOXzpy+NMP1+/bue/0zsNnjn70yZXbt2/eu/fg4cPLly5evvDJgU2b8hLj+DSilElmEf7Pn00oilXMzwrX1qV9qG04vXTg0w/UX28wPNjr/Ha3+dFey7MjrmfHxp8dm/j++OJnJ5Y8O7bku8PjT/Y7H++xPt1jfX3A/Xy79dk26+N1xq1NmevqU7Y0Zq+sTZ2sStJkhrbNktRFoGX+rHJfYbFcWOQjLA6QFAfL84PlJbNm6nvbl4453E67ze2yTYw7Rt1/RJFrdNTlcNgcDtuKFct279l16PDBQwcP7N2xa92qNRs/XHf88JEL5z/++OxH+/bs/WDVqrGxMafTabVazWaz1WZ/F91+d2L0+x6d1eaw2q0W67B5xGixGm1Oi2vUPjbhmpwaG590u8fsNod52KI3GNUjJo1FN9jf0VRflFOVmdRclNNalN2Sn9ZWlNZVmtlZmtFfk99bldOQE1c6OzgjRJTkiyb58RL9hXG+wmiFJFwh9xWKhRwujyuFOUFUzkxJWLYwIg8risRKorix2RElDRX9+oXu5av2HP3ywXevfvvtx99+++LyzZkRsSCFSpoxw0/Iiw3xD/URSXh0GkwkUWaQKRiAggVIWAoBQyFgKEQMlYShEjEgBQuQsRAVj4AkKhmHw2FJJApEBREAQAAyCyBzIIADAUwIYEIgDIBEIhFLIv99OvY9Is2yZP2xi/e3nbqx7aP71g/P5DaZ0YhSRkj+dHbUP6AAIjdsGiSeAfLxMBdHpnE5XD+JMFgmiPaXxgfJ4wLFUb78UDHqz2XJWIiUjci4LDGXLeCyOBw6m83icblcNhoWGDq3bt6wccTjijzb4Tw0+q8g3LsVO/+RwWjS6gzvenRqjVapVinVKpVGrdZqNDqtRqdVazVavc5oGrbaba5R99jE2Pjk2NiEyzVqH7GZhs16w7BWq1eptUMqzeCgcuHCgb4FC3v6+jp7ulr7etr7e7sWLVgw2D8wtFA1tFClXKhRD2g0gxqtUqNVaXRavceNvUOjp3P4h4s0DBv/UCaDwfR2KapJrzMPDWrbOxYUVc4Lj8+UBEYJfMP5PmGyoOjY1D+iKDlKkRTlN2umPCxQ5CPnCEVMkZQrkgn4EgHK53NQPsoVolwhwuJRIAaBBBOIMA4HYjBULy8qFgthMRDWC8JjaAQiggPpBIRBYrBINCYeQrAAhP0PisgYHAWDp2KxAA4DvnVFFByGiMMRYZgmFgsVvj5SuZDLZ7JYDC4qFApkIpGPUCSXyPzkfsFyvyCZX5BEESDw8ePJFXyZQiRWCAUyDk+MsPgUGhsHwkQEZInZCRmRXYtqzY52k6NJZ25U6eYvHJrTvaC6rat8fmtR/fy8qrrs8trsosrM/NL04uqcmoayptaG1vbm1u6Wtr62ho75hbXFEWmzxGEKQbBsZlJ0ZllumQdFzXPLG2oKa8pyygvTi7JTCjJSCtPTijKzirOKagpK6ouzSrMiZr9BEVfO8wnxDYwKnpU2u6S2sqW3q6W3u6C8XBYcQqIzvamgFxXEgLQZAORFATw0+gOKKIA3CBIYLIQvQmUKtlhB58uZAinCE9JQLoVGg5iIX1hAalF6RWN1XUdLQUNTQvm8mLLWsPzmsPSa9OyyJRbDxU2jD7eaXh9wvzi27PsjS16cWPr6zDIPih4dcj484Ph2n/3OrpFrmwyXPhj6eKLrmL1lo3rOSnWjbUFDXIicgvMeMVmfP3197es7j+4+f/Xk18f3nz579uynn345e+6zfQdP37j1/fVvnj999vOzFz+MT6yRiv1BkM5HeSyAODtUYeiet3NiZN+Yca9taJumY/sIVk8AACAASURBVHVf7Qe9lRsG52zWNm4ztux3tp5Y0nXmA/Wlvct2L7c2lecJ6DQynoTxpuDwcE5B5ckzF55893zXrkM7duz77OJX9+4/vn33wZXrdz69eHXXvlObtx07cOjzI8eu7D/41YljX+/bd279xgM7952++/TV05/+fefhky+u3Tx97sKhA4dPHTm+bvnKhPBwKnY6k4olT/+bCMZES5EIHqE0WjTSmL3b3nFqycILK4e+/FB1c7PqwS790wP2Jwedjw66Hh8Zf3R48vHhiUcHxx/ssX+7y/Jkj/X5IefT/SP/PrPk6Q7T9u7sDfPTV9enjpXMMuVEdMbIqgNYhQpajhTJlrAzhewMITNbys7zFxWGybJnKjprSietxgmnzel22cfG7C6Hy21zuW1ut8PDIfeo02632u3WZcuXbd+5Y/fevTt37tq+ecuqZcs//GD1sUOHL35+8dLFL86ePrN167alS5e6XC6z2Tw8PGyxWN+FFP4Y4LZ7Vs5YRmwWq8ViM1psRrPVMGzRma0Gq8Nkc5o9r5itBovNaHMMm42DPS211YXp1TkpLUXZfZVF3aV5nYWZPaVZvWXZrYWpzfnJdRnRhbP8c6OkacH8RF80Xo7O8uFGy3nhMtFMH7mPQMhjcER834DQdBANY/rE+yaUc8Kzp4si/yEIIwXN5icW+KaVJFQ1dlnGNx4+c/ne0x9/+805OslmcCACkQsCMQH+KVEzo4MUYpTBQigMhEID8TCAAylYgIIFKFiQgoUALB0i0EACAhHoMJFKxuJwGBKJCIMAHaQyQDILJHMggA0CDBBgQBAC0cgkYDqe9Jd/elH5sqktB09efbpq/+fz1cvCcttoATl/p4dOY4X9DVD8HZR7MX3+QUWnQxwiDSUBMJfDVoh4gWJelEIc5y+LVQjDxZxQASuEx/RDETlKk6KImMcU8VkoSkdRplgk4LFYXIQRFhjS2tphtbnNFrtKrfeM/vyv8SDTuyMiD4TeLal7Z4/UGp1aq/FIo9Nq9TqPdAa90TT8NuhgG7GZR2ymEZtpxGoasZos1uF3nT+tXjWkWjQw1N+/sKe3p2NBX1f/gt5F/QsHFg4ODaiHBtTKQbVqSKVWKjXqIa1Wqdfpfs8ez/N3GYq3Fzk8PGwc/k+ZjUazwTBsNJgNeotBb1YOaTs6+wor5obHZcgCokW+EWLfCL/Q+Pj0P54V5c4Ozk4ISY72mxkklMtYYglTqhDIfCVCuZgnFHBQPooKWBwBiHCIVIRAgkkkGplMJxEREgEh4OlYLIyZAWBmgFgshKVAOMizrJNBgOlYEMYQAQyBisFR3jboSFgsgMNCb7tzFCyGgMXiQBAUCHkyH5FAyGFxaGwOQ8iXioU+cqmfXB4g9wmQyP1EUl+hRMEX+3DEcqZQzOAJUVTIZvFhOocCMfEAjKECRAQQ+AlySpMXqBp05vlDhupFquqe/uq2rrLGlqI58/Nr5uZU1GSVVWaWVGUXlKXnFKYWlGdV1pfOb57T3Dq/uaOptae1oWN+QW1JRNosYYgcDRCHzo7IKsstm1dV3TKnunlu2fzaovqK/OrinLL8zJKczNLs7NKc3LLc4tqi0vri7LKsqJRIn1AZR8bmynnyYEVAZGBMSlxJbWVrX3fHov6qefNCZ8VBKA8D0bxBCAsj3iDsTQUxIPynBt0MKoCFIBKTjQjEXJkvV+7PkfhxRHKEJ4Q4HBIEAQgsD1Yk5ScX1BeXtczNbZgfWzp3ZkFzQOa84NS6mPjckYFFn33ovrfB9GKv88XRZc+PLXtxYumLk1Mv35wVjT4+5PSg6MpG3aUPlJ8v6z9sbVyvrlsyNNfWPy87IYxC8F7U1//dg2dXLt589M2z5/d/vHX93r1791+9+unjTy7t3H30yrVH9x/+dPv+y59++u3HH35VKYcZdJSOsDgsOhU3zY9La8pPm1jQvF7Xs26oeXX/nNX9dWsW1X+obNhubj+2rO/CFvXpDfolutaUmQqESMTNIL33T+L0GWDMrPTNW/a8ev2vy5evb9yw/dDBE19eunLlys2b39y9duPOpxev7Dt0Zu+Bj86cu3H2/N2jx64dOvD5rh2nduw8uf/YhWt3n3705Y2tB0+e/OTLKzfvnz//xY4tu7dt2OY0W6PCgsm46SwIj1K94Wl/lQPvxYvJ5ZHcntwQd3PazuE5J0bbPl7c/PWa7m+2qm5t03+z3Xx7t+PWbuedve77+0bv7Bi5s834cJfl3l7jzX26Xy8uv7FFtbE3a0NH1uKq+JHciIWzFHMD0BIJks0HU7lgIgrN5kJJXChFhGT4cLIDhZkhsrLkWONAz4TLPuoedbrH7Y43KBp1O8ZGXWOjrlG30+l0ON3OJcuWrFn34Zr161atWb186bKJ0bEVS5ft3b3n/EfnPv3kwsnjJ7Zs3jw1NeVwOEwmk8lksoz8GUXvZLZYzRaryTwybB42jRg84DGYNEaz1mzVD1t0phH9GxTZjTaHsb9nXn1ZRkV2wtyCtNbS7N7yvAUVed1FWV2FGe2F6XMy4qpSIkvig3OjFNnhsvRgYZIfN07OjpWjkTJuiJgfKpPLuEImwORz5JHRuag4lsAM4s/MCcqey4zKf18aiwmYzYzP48Tl0MISBfGZ0QXVXTrrwTOfnjj7SUpKhojNZZBIvig6KzAg0l+hEHJ5TJgOkxkwiQ4RYQD3TiyEgjIANkJl0ShMmEQlYXBYLzIJh4BkOkRhgGQmQOKAVBZApVGodBCmg3QyAZyGp/5lOkYenbDz3FfuzYdiS9tx4lnvscP+Rgv+Oxz4Pj3QGw2eRvf5P1DwT5AzA2IRaEyYweBz2TIe6i/gzpTyI+WCCDEahNKDUHoIjxGI0nw4kIQNiVBYxKMLeSwuSudzGHwWQ8igizic6OjYtvZuz9yP1eYyW+z/a7TI8qev+N9LbxjW6gxand7jhN5Ko9Zq9EaD3mjQGfQ6g15n1OuNeq1erTOo9MNqo1lnGtFbrEaz1Ths1umH1Wrd0JB64aKhvoWDfYOD/YODA4ODg4ODQ4OLlIMDapVKq1Zp1Cq1Wj2k0QxqtINavVan/48B+l+uyGgwGo1Gg9Hz02g0GoeNxmGj0WQaHjEaRowGi0qp6+jsK6psiEzM8QmZJVDM5MvDfMPiEzKK/4CixAjfhHDf6FB5oB/PR86RyXkKP4nCXyZTSAUiAcrlolweC+WBDA4ZZlIgFkjjwHQejS5AED4E8YgkJgYLemNAbywwAw94UwAcSCPBdCLMIMJ0LAn0xpNn4EgeeeFIOByAw0PvXBEGQ/TG4AhkMpPF5HDZdAYNolFpNITF5DFZfC5fIhD5oHwJg8PnCmUcoZTNlzD4IhrKh1hcGgOFEQ4FpBOpNBwJxJDIJBogC5AWlmd1L2xYMFDX3l3S2lHS2FJW11BUWZtbVpVdXJGRX5peUJKeX5qeXZiSmZecW5JeVlfU2DK3pb2ptbulrbdtXmdTyZzyqLQ4fqCM7SMKjo9ML80rnVdd3dxQ2Ti3fF590ZyavNryrKqSzIqCrMr8nPL83Iq84tqi0rqinNLM2LQY3whfrpyLyriSQJkizD8iIaawsrSlp7N3cKChrTUuOYUpEuNpdByMEBlMHIxgIRoWRv6EIm8qiINgIoOJ8IVcmS9P7o/K/DgiOcThURksMkwDaYhAJo5MikwpTsutrUirrJ2ZW+WfUeuTUu+fVB0clb6wre30GveV9ab7O2zPji1/eXLlixPLXhydfHV88Q+nFj87Pvb0sPvBfvvtXearG7Rfrho4N9p1xNay3TTf1JTTUZ6UFRuIwpTBBQufP3l99dLte9ef3r/x9MpXN7+5dee7Z6/Onf988+a9X1y69eDxD98+fP3wweuff/7t1q17vd2LJGIfAADYTIROITDx3rOkwtbctJHWutHuhsm+xqn+puXKtg+He9fbu1aYG1vL40OEIOD9PmE67r2/4chETmZm+eLFaz7/9Osnj158eenqh2s2Hth/9OvL129cv333zre37zy4+MXVs2cvffLJtctfP/ryy+8+Pn/n3Nlrxw5fOHDw/Nr1+1R61+pNe89+fuXkuS927T22ctVGs9Fh0JhWLl01NTlVXVmhkApIXn9nEqfLEaw/3SuKi83wA1vTfS0NqRPtWVuVhYfNVWfGm84v7fp01cIv12mubDLe2DZyd6ft9lbTrU2Gb7eavtmlvnFo8JfLS77esnD9oqyN/fmjNfELEhRz/TklIlo2CqWywEQ2FM8CZ6NwioCeLmWny9E0BTcjWJ4a5t/TOGfcYRtzj7nd406X0+W2uVyOUbfTg6KxUffY2Njo+PjE5MTY5IRjbNTqdIxYLBaTedQ9umHd+oP7D5w4dnzfnr1rV68ZGxuzWq0mk8lisVhGbCMeWd/o9yjy3IZg2GQcNuveGKMRg8U2bHeM2BwjDpfV4Rxx2C1mk04ztKC2NKs8K74+L7mpML2lIK2nJGtheW5PYUZbTnJjVlJNSnTZ7PD8aP+0YGFyAH+2ghsrY8fI2DEyTqSQHcbnhIhFPjwhSkd5qI9fYJI0IJXCDqXLE4LS6kRxpWT/JKx8FhyaKkwoRKMy2eHJvPAUNDg+NrtiXudQVn4FDxUL2aiAzgiVycIVPsFSvpQNsQAcCpM5IIkFEJgAjgHgmQCexwCEbBqPCXFhgA2RQYI3CecFUoksGshBQA5MQWESj0blwgALAFgQjU1jw1T6NAz5LxiSf1LOPKWVG5H+Phryd3rgXyG/aawwb1bI38ni6TQfHNPHmybCs0R4BMVSICIAQgCVx6BJuUwFjxXIZ/pz6XIm6MMAfFmADxuQsQAxG5ByaWIewkdhLgfmMEABhy4TcHhsBg1BYmbFd/f0WW0Os8Wu0Rk9PTpPdm7YZDMOe9ak/iGW/Se9zSnoNVqdWqtVa7QqtUal0ajUGpVao1Srh1SqIaVqUKlUaYbU2iGtXqU3qg3DWqNJZzTrDCatfljzrlOnVA8oVUMqlUqlUqvUGrVKp1brtVq9VqvTaDRqjUqjHdJoh7Q6T1zCgx+jzmDQGwx6o9HDP48Mbzik/x2NjEajyWSyDBvNRoNZrdR2dfWX1zbOziwOjkwUKWZypYE+wTHxqfl/PCsK8gnwl/n6imVyvkTCE4q5crnYz0/u6yeTSAQ8HofLZbO4KMzlwlwuhPIglAux+RBbALH4FISLB1neZMSLRJtBBL1wVCwRIAAwAaARQIRIY2AByJsETCOQ38eT3seTphHIXngKFk/FEgAsAcDiKd5YkjeegieDBApEAmhkECYBEAmkAzQ2yOIyeUK2QMLgCmAWl8bhQxwexOZBbC7E5oIslAQzyDCdCMAUkI4lUr1xBBqDETYztKKipL29ubu7uaWlvmFezZzGuqr6qtLqksLyvNyS7OyijKzC1JSchOScuJScuMyipLLavPnNta2dTe09bW29bfM6msrn1MRnpvD9ZEyJ0D8mKiYrPaemsqqpqXp+Y9mc+Xl19elVVckVZUkVxSlVxWmVhZkV+cW1haXV+bkl6bFpsT7hvjxfIUeKyoIVfjODohJiiipKOvt6hjTqls721MwMoa8fgc7EQgiFzcEjTAxEw9HoOBjBvF2HigFhz40hsCAMslFU7sPz8WOKZQhPCLJRMswgUSEARBAGhycTBMSExmVlxGTnB6cW+qdWKlJqZQnl4anFpaVlm5ZYP97kvLjJdP/QxLPjy18cXvziwNjrQ+Ovj44/Ozr6+LDrwUH7vT2W25t1N9aqPpvoP2hsPDDSNtqW15obHu/LhrFeC7sXPnvy0+Uv7l66ePv8R5fPnf/i+q1737344cxHF7btPHD56q0Hj57duvXg7r2nj5+8fPXip+PHzjqdEylpOVSQTiQBPDafQ2NyQFpMQHB5RmZjcUl7RWV3TU1dTubs0AAxC6bivKk4LAVH8H7Pm0XjtjR1L128ese2g48fvHz08NXhQ6fWrv7w4P4Dl7+8evf2/Qd3H39z/f5nFy5f+Pjrzz65dv3rRw/u/Xz31qvrVx59duHaR2e+XLd215z6jlUfbNm+89DU1FqbbcJscmo15gW9gwsXqswW15IlHzhszuT4OISMRYjTBLB3mIga74tUJft1lsQN1SbbG5Im5ieu6MzYoio5bJ93bnHX58t7v149cGud5tY67TdrNHfWaK9v6LlzsOuHC+YHR7SrFiSNNSWMNaV3JPkX+7Az+LRZCDkCIM5mIwkMeDYDTkbpaUJWqoiTLOalB/kkBvoUpiZZjYbx8XGH0z02Pu52udxu9+jo6NjY2NjY2PjbGh0dtTscJovZMGw0GAxGo3FkZGRyYnLt2rXbtm1bt27d5OTkyMiI2Ww2mUyeP32z2Ww2my0Wy8j/s0yWEf2I3Wh3WUfHXJNTE1NLpxYvnhobHR13OqfcbqtG3VJdVZGZUpOZPDc7pTk3uTMvua8gpT8/rScvuT07sTEjoSY5uiRuZs5MnxR/NMEHjfPhRYrRCCEayWNGokg4F5FCFCkH5aEiBkcu9o33Dc/h+sRTOaGob5J/TJEsIhcSxwLiGH5wBjc4jaVIQANTeTOzxRE5wYklgbF5AkUkX+Qn4Iojg4IyYiOSwxQRIiSARRGDRB4ZhxIxHDKWQ8GxKXgWFYdCFC4McQAKg4inEXAQgUAHIB6CcBEAhYgiJlXEJPEZZD4D5NJhPofNhFnTMcBfCExAEkmRRP8dVszghv8fEuTFiZhGC3yPqiAwAvGQDxGWeZNRgCkF6UIcESGRYBCA2QwGj8PgsWExF5HxEQkHEjFJEhZRwgFkXFDGhyQ8WMSDeSjAZgEsFohyIJQDMtkwi8eko4yktJRBtcpss6l0eq3OaLbYtTqTXm8xm13DRrvJZPsTijzRuD/BSacffhdR0+qGdfphpUo3pNQqVbq30qo1GrVW/XvpDFqdQafVa9VatVKtHFINDimVKpVGqVR7pH7b8tNodEqlWqlUqlQqjUajVqvVarVO58lGGM3mYaPRYDBoDUadcVg/PKwfNmmHh3VGo9FgMOj1eoPBMDw8bDQatVqt0Wg0mYb1eoNKpVo0oGps6ympnDs7Ndc/JFogD5T5hUXGJv1xxFUuksqFEplQIhMIxVyBAJVIBT4KqY9CKpHyuTwWm41w+DyORMoWSVhCMYMvQrhCGlcAo0KIzQcYPDKM4kEWlkzzxgE4Ikik0ogAjQQiJJiBBSFvMjiNSHmfQHqfQJpGIM/Akb2xpDcpBhwFgyN548hYPAVDBPBkiECBSQCNANAIII0A00l0JpXBoTDYRBoDDyF4EMGDCM6zxxp4s83amwTgqSCGSMERSSKpNC09rampcUFfb29vV0d7a0tbc2N7y9ymebXz6qvmeIBUkF2UlpozOyU7NjEzOjVvVkFZRkNTVVtXU0dfa+eC9qau5qp5dUk5GaIAX6ZU5BM+MyIlJa20tKxhXmVDY0l9Q25NfWp1TWJ5WXx5cWJ5YXJFfkZlXkldUUVdQUFZVnxGnG+Ev8BPjMp5PiF+/uHBUQkx+SWFLR3t/YMDze1tGbk5sqBgCgvFgAiBzsTBdAyI4GiM/0YREaLjABqVyWFLZFwfBUMkBVEelckmADQcASASQQBAYJTF95X4RUUEJ6QGJOYqksp80+p8k6vDUkuz8grNqu6TG1wfbzBd2WF9cGD8+31jr/a5/3V44ufjk69OTHx/fOzJUfeTQ85Huyz3Nxm/XqE56+w96uha2lsyVJ2YHsoHZ/yzv633yf1XZ05+eeTQx7v3nDhx+sKt+4++e/njiTPnN2za8clnX966+/CbW/fu3H349OnLmzfunjzx0e3b97/86mpr+wIUlRCJEAQxOQy+kC0MkvoHihU8kEHHU9hkkDgN4/3PGVQ8Zcb7Xv/823vhIVHqQf26NZs3rtt25OCpp49+uHvr6cH9xzes23T08LErl6/dunnv3q1H16/cuXjh6qcff/3p+StXv/r2wd1X92+/vHXzyc3rjz67cG33jqNO+5LNG/esWrHBbh03Dzsc9nGtxjR/fmt5eW1Vzbz+AbXTMfrBypXFednT/vYXOvGfciYuWEAtTQ7UtJVODDWsHKhct6hki7pir6n2uL3hjLvxs8Xtl1f0Xl/Zf315/5XFvV9P9nwyUfPlxrrvT2tu7V1oqvFTFvstzA+eHyfLFNPjWUACB4xlwrF0cDYDTuEwkjn0OCYYz6GlSvnJCkmMXJQYHqpeuHDpkiUu95jbPep2u3+PorGxsdHR0dHRUZfLZbNaPZgxGo1ms9lmt7vd7snJySVLloyPj1ut1jcNkeFhz1eAp1NnflsjIyPWP5XNYrMP2xwmp9s+Pjm+dPmyVas/WL167YqlS5ePjblNxgVNjZWZ6RVpiXVZyfOzk1tykjqyE7oyZ/VkxXdmzmpKiapLnFkcE5wZqkgJ4Cf5suPlnDiFMFLCDxegUVxmLA+J4iH+LNhXKBDwJEyun8g3wSc0k+87m8wKArlhfhG5gTFFXEUiIpnF9klkK2bzAtL4Qdm80AJJZHF4ekNEWr1vZI5AHsVkSgLk/lnx8ZUZSZUpMQUxoVFifiCLIQbIXDKeTcAy8d5MMo4DkrkgyAEoTDKBQSYwqSCHxhAw6Xw6yEfIMg4o4VAlHEDKRYQok8vhwAAyDQv/Bcd+H1J4sUL+SQvA82NwaPRfKT5/I8kwtABvipSK+JEh6fvedDyZCzMkZJCLwVFBCGHSGQwayKIDPDYk4kIiFBAwSUImSYqCCiGiENN9RAyJAOGjAMoC2CyAwwLYTIBOpzJQGsiEeGJBYWmJwWwesTnUGr3nxj8mk8NgsBkNdrPF8T9R9G6Q6G2nzvz2PqpvbiDkGeJ5xyeNxqBUazzphndSadQqjVqpVg2plIPKoYGhwcGhIaXyDyjySKlUDw4qh4ZUb/mk0Wg0Op1Or9cbDHqDQafXa/V6jd6gNhg1BqPGOKwxGDRarVb3x9Lr9W8/ZdDpdENKdVfvopr6ppSM/IDQKJ5EIZD4yn1D/oAivoAjkvCkcqHcRyyVC8USvkQmkMlFch+JVC7kCzhMNo3NQ3kSOVco5fBFDFQAM1GQzgHpKMTgQgwuFebgKQwsAcLgASIFJgFvUER+i6IZROo0Aul9Imk6kTINS5yBIb49OiJjcCTPyBGWAOBIIJ4MeT6OpULeZMCbDGABGAfAGCr4hj0AjAMgDBXEUEFvKuBFBd8jkL0oVG8KlYTQAkJDC0pKOnu6Fw0O9C/sX9Df29PX3dHT0dLZ2tzR3Ng2v35+bWV9WXFlbk5halZ+YmpOXHpeXEFZ+pyGipaOhvbe5o6+tpaelpqmuqTcdFGALyLki4ODQhNnJxUWFNXVl81pKKqty66qSa2oml1WEl9SOLu0ILksL6Mit6SuqLK+sLA8Oz4z3jcigO8rQmVceYif/8ygsOjwzLzseU1NvQv72zo7couKAiIiIC4fC8E42pu+HB75M4pwIA0P0PAAjcJg0YVitlTuWccHcbgUmEEkQyQSRKXSKHQazGdzFT4+EbMCZuf6pVYq0urlSVV+8QVxyRlzKgr2rrScW2+5uMFwZ6f18U7bq73OX49M/Ov4xOsTY8+Oj313dPS7Q65Hu0bubRr+eoX2s8VDJ909m/RzJvor52fHMHDTexrbH3zz/d4dJ9et3bV5y/7TZz67ff/x42evDx8/s3b9lo8+/vzWnQfXb9z58tLVxw+ffXv/yamT565du/Xy1b8efPts3bqteXnFPFQMg0wWwkERtgQVSjhCOgkge+FwXhjcDCxmmjeDxigvqli6eOW2zXtWLV//4epNX31x/fXzf1++9M3uHQc3b9h28vjZq5dvfnP97r3bj65fufPFZ9feouje/dvPHt57efubp7e/eXrp4jcnj3+6a8eRXTuOjLqWjo8vW7Z0jXXEvWihqrW1q7qmIb+wsrZuft+CRd1d3auWT+WlJVG8/0bH/8OXRUgJFbRXpU1qmva6eg47W4+6W09PdFxY2nVpZe9XK7q/XtF9bUXPjWU9Vye6vh5rP+es+GJt7XcndTd2LBrKEyzMlbenSCtCOWlCKIpOjOdA8VxaBEyZRaMmMuHZTCiWTonjQMkSdLZcEO8rmRXg293cuGxqamxs3OVy/QlF4+PjExMTHlfkdDptNpsHIg6Hw/NOp9PpcDhsNpsnreCxQb8nkMVi8Rgjq9Vq+3NZbHazzWFxuBzjkxPLViz/YPXqlcuWr1o6tcTtUPW0V+dlFCbGVGcmNuSmtOandeWnducldmXGdmfO6syIbkqOqIkPLYoKyAiRJvlx42RIrJw9SyGIlPDD+WiUgB0vZM0SsiMkvFBfH6FQigr85YHJ8uB0cVAqjR9BZATw/BJD4ksVkfm8gFSmPAEWxbB9E3lBedygIn5QYcjsubOymsMSqmUBqRBNzqZLooIiyzOz5xcVzi/IL09JzgifOVMilDJoXCqRTcSyKDgUpHBBgANSWQCJBVC4dLqAzRIwaVyEgtLwAgZRxKFKuLCEz+JzUTqdRSDC7+OQabAEzwomcMKIvEiKMBbDDPNCgqaDfl5UOYYsBmi+VFj292kwhspj8HxJEPredDyFCtPpDAYMchBQwAIlKChDISkHlHNhPyEjUMrxlTBlPJoIBQUcAGUBHAYVZYBshIrQSEwOjcFlUGBAqpDPmTfPbLGazFaD0aI3WCwjboPBZjBY/xtF/7VbwaP/LGjwHDh5unw6vckDJLVGr1JrPeDx6B1+PBpUDg0qh4aUSqVSPTSk8lDHk8nz+KR3HNJq9R7GGAwGj+nR6TR6vdZg0BuMGuOw1mDUGIxqnU7lcU6eUqvVGo1Gr9d7rJUn361Uqbu6+6vrGtOzC2dGxst9Q2SKYJki+A8oYnPoPD5bJOFLZUKZj0gqE0plAqlMKPcRyX3EIgmPgzI5KJcnkPD4Yg5XQGehAMykAAgVoEMwB6ahAMgikBAMxBn0TAAAIABJREFUDsAQQI+tIQE0EoCQYQYegLFk0ItInUYgTSOSp5OoM/DkN2m6/7giEgZHwRHeuCIiFSZQaTgKhCVQMQQKhgh4hpOwZABLBrAkAEMEvIkULyJlBonqRQXeI5K9qAAOhGlcbkRCfOXcuX2DA0M6zYBauVA52Leor6uno6OrtbOnvbO3rbFlbu2csvLq/KKyzLzilKy8hMy8+MKytLo5ZY2tc1q7G9t6W5u6mqrm18zOThUF+MA8NtfPJ3h2XFJhQUFNbUldfUF1bWZlVUpZ2ezi4oTiwtmlBckluRll2UU1BWW1efmlGfEZ8b7h/jyFkC1FpUE+itCA4IjQtOzMhqbGBQOLuvp6S6sqQ2Jm0fgizJtxIuj/hSIcAOMAmIQwYR6fIZIgQjHCFyJcAcxEqSCdQqVRqTQiDBEZCF0gFIVE+MZn+adWSpOquNEF3LDUgPC4xLjIcV3P8dWmTz/U3ths/Hab6cUu+78OuH864v7hLYqeHnQ93GW9s8l8Y/Xw1Q+MH08NHHZ3b7F2GtvKA1Gke17Tza/ubNt4YOnUhl27jn11+fbDJy8ePX1x4PCJNes2nzn7yY2bd2/d/vby5RuPHn73+vXPn5z7/MSxs9/e++7Vy1+fPH752WdfrVi+pq52XmxMglTiw0BYAImKnYEh4cgcFtdH5peWnKlVGXZs3bN1085Vyz9cNrV6z85Dz568fvH9z2dPfbZp/c7NG3acOfnJ1cu3b924/+3dpzeu3vvis2uffnz58wtXrl6+c/fW00f3X9299fTalW+//uruhY8vHzty7tCB00umVh/Yf/zi55enFi9f2K9ctFDV2dVfU99UXdNQVz8vP79gwu0yDC0KkvPIM/6q4FCSQsWlqeEL6nNWKuu3Guftc7SemOw6O9V1fnHb50s6vlrWdWVF983lvTeX9l5f3Pn5ZMMXaxofH9Xf3KXUlysGCny7M/0K/GjpEjiGTYpkkaNRIJJOjoIIMRBxFp06mwMm8uBZXFo0j57gK45WSBuryxePuqYWT46O/tkVjY+PT05OvqORy+VyOp2eR8fb+j2i3hDmd/j5XwR6U1ardcRqsVotdrvdNTq2eGpq6ZIlUxNjKxePO4yaluqiouSo8rTYusz4xuyEjvyUnsKUnryErszoluTQhriAmmi/sgjf/DB5WqAo0RedJUWipawYH2GkTBAh5s6S8JLkvEQ5PyXEb9bMUJFIyhUF+s9Ml4ekycMy+H6JABoK8sIU4bmBscWKqDx+YDoiTWDKkwTBhfyQcpaiQDqzIixxXsisWv+wQlQQCYMyMdc/LnRWXkJqSWpmSUpKWmRkhELux0MlCI0PAXwaJKQjAjoNhUAOCHAggINAHARGYSobIrAgHIrguUwKyoFRlIUw2QQq4kWAZxA5VG4IIo3F0AMAfgzqnwryo8n0EDIr5D2cgM4ORui+071ZMDeAIQnBwXwvEh2k8/EkiEii0GGITQP5dEDEBOQc2BeF/Xg0fxEjUMLxE7FkXEjEBgRMgEunoggVpQMchMqAyXQGiPLZLA4DogGhM0N7F/Q5XO4Rq0OrM5nNTpPJZTDaTGb7/38UvV1b95/N3G85ZFCpdWqNzpNr8JghlUbtodEbCKmUQyrlkEqlHHqDoqEhlQdFHhp5nnt6cnq93mg0vP3/xjw8bDCZjCaTcdikMxg1eoNaqxvS6lQ6rdaDHA+KPBwbGBgYGBjwkGlwaKijs6+6fn5uYVlSalZ0bGJkbEJsfMofUERDAAYD4qAMvoAjEvNEEr5IwhOJeWIJXyoXSmQCvgDlcrk8npDPE3K5AjodBQA6lQKDAB2GWDSYDYEsKplOIEJ4EkimIlSQ/gZF0BsUeROpXgTKDCJ1BgnAkEAsEcASQSwR9JwVeWHJGAKAIwA4IojzvE6GcBQI60mBEwEMEfDGk6dhidOwhGlYwvsY/PsY3P9hsO/hidOowD9JZC8qgINpdJEoKiW5bO6ctgUL+tSqXtVQ64Lelq729o6W1rbGjq6Wrp7Wxub6qpri4rKs/KLU3ILEzJy4jOzYguKU2rklja31LV3zWnuaGzvnV8yrTsxNkwb7Qjw2SyYJjI9JyM/NraoqqqnNraxKLy9PKilNKCyKK8yLK8xOLMxMLc4oqMopqc7OLU2Ly4jzoIglQSVBPj6h/mHR4anZGdX1de3dXc0d7cUV5SExsxCBGAMhb7cteFBE+58oItIYIBuF+UKaQARx+TSUDzFRAGJQqDQKlYYDQDwNgXkCrm+wNCLFZ3axIK4UCc2mymPY8hC5XFqVl7zB2X92tfLSWuXN9dqn2y0/7LW/PmD74YT7xfHR58fGnx0d/27f6KPtzjvrrdfXmi4sHTg+0bPF0jrWP6d0dlT//OaPj328Zd2eZUs27N936t63z168/uX+w+927zu85sNNp06f/+qra9/cun/j+t37dx89ffzik/Ofnzl5/snDV69f/fL0yct7dx7dv/v4m2/unT79/5H2llFt5l3b9/vcz3V3pgWSnEnOJKfFHQnu7u5OS6FUKTXqCgTiikRxq9t0pp22U3d3py0VqHunMh3p+yEdrs7Mdb/Ps9b7X/sDiwBf+PBbx97HPvaZTZu+b2yyLFtev6K2wWbv7O9fa7W2r+pbv3P73r6etW32njWrNq3q23D8yNm3Lz8N33t+5OCZjeu2bdm08/SJK7cGhu7cevho+NXgzQeXL9w8f+balYu3B28O37/z+OmjN08evr018PDalXtnTl09fvT8wQMnv9u8/eyZy7dv3+/vW7t8mbR6zoJp02dPnzV/zrzFRSVlkyZVlo8vM2o00yeWJUUFV08Z17Bo+tKZZTNKUpdNSNXNzG1fMWGjbsZO09z9lnlH7fNO2uedbVtwtWvpja7lV9uWnGufc6yj8u52+dAuva06aXYyf3FeUEkQO80DjhNSI7mUUAY5nEmJopOjUFIMA4xnQ3FcKIJDC2XTIl05oW78yrLiNlNTT2d7q93m0EX/bNA5BNDI+5o9zc3NI8Mfg8HgGBc5Lq85PnW8kV8ZeUaj0WBobGpsbmpqaWmxmM1mq8XUYbfYm3XLZk+tyE2YkBU9JSe2MjtqRnbMnNy4ubkxczLCZyUFVcb5TYryHB/mURzqkRfsnhkoSvHlx0lY0e7saIko0kMc7SlK8XHP8HPPCHAvjI9Ii4sWi925bv4+IeleIRkeIelivxSORwwsCBf6pnpHFPrFjpWEF4kCsgX+WaLgEvfwiVy/YlFQqX/sNN/oCf6RpRK/DAY7AEPc2HSRK8vNT+wd5u0bLPEMkkhCPCVB7u7+YlcfkchHKJDwuCImg4chXDrCwWAWAnFQKhejculUDp3KZEB0OgxjdCLEGAUgY6gcItOTI4lzDcpCxNGoMJrhGufqn8F2jXEmiYmQBAfw8AR2ZFT2MqXZKzpzFJlFRAVOJBhPgmAYoyMQG4H4ME2E0iQs2IuHePJgLwHmI2J4C+mefMyNg/BRCg8BuSiFh0F8DOKgNAyhMpgIX8CGERqTxczLz5crlCazRaM1qtQGvd6k0TZptEbHYT2N1hEC9KW+yppzfPp3VaRU6Ua6czK5WiZ3mNw0SpVKrlQ6NmG/mBq+rvoGqbShrq7e0Y5zEGik5HKlSqXRavV6vb6pqdFisbS2tra1tba22qxWs8nU3OQ4zqdVqNQNSpXMgSGVSimXy+VymVwuk8kapNK6urpaqbSurq6utrZ26bLambPnT5w8fXz55KKSssLi8cVjy/+CIhSDMIzGYCFcHkMo4rm6C0SuPIGQ42jcuUtEYjcBj8flsrl8Hp/L5tNRNo2CUsgwRMEQKh2mMWAqk0amgyQEBBEaTIdgBghhFIhOhZkkCAMoMIEMuZCozmSqM/hF+hApCECG8ADVBU92IYD4fxsZaDiAgiNSAQpMAL/oIRyRMoZAcgFAFwB0AshOBJITgTyaQP4XAIyiUEaBoDONRkAQTCwOT04uqKiYNn/+wnrpUoV8zvLlVfPmzJpTNXNWZfXcmfMXzJ5eNWl8WUFRcWZ+YUp+YXJOXkJOXnzJuIxpM0pnz5s2d/GMeUtnz1o4Y0JVRXpRtndEICrkMjxcfWOjYvOys8vHF1VMzCsvzyodnzp2bHJJcVxBbkxOWmJ+WlpxWuGE3NJJeYVlWUk5Sb6RgSJfN66ELwny9gkNCI2JSExPySsqLJtYUVoxISM3NyAiii5yJaB0AGPgYQxAHUOj/4wiIkKnsrmoQIgKxQhfSOeLMI4AwTgQRIcgOghjEJPNEroLvQPdQxMk8YWiuHFoUDZeHE7memFMjreY3bRi2r6emhM9y6+tkj75Tvt2u/HNDv3rPY0v97W82m99e6DtzZ72VzvsT7ZY7m9svNwvO9m9Yptxzmp1dcPMCdI5c37a+ON3a7b192ze/uPB4Ycv377/9fbdBz9s3bl+w5bjJ85evzF4/96jm9fvPBl+9vr5uzMnL548du7R/eevn/38+OHLwZtD9+8+evr09fMXP7949f7dL7//8fnzL398fvDs1Z79R1pbe2227v7+DZ0dK7u6Vq9b893m9VsvXxh4+ez97YEHhw+c3rBm67Yt+y6cGRgceDR489GD+y9vXh+6cPbaudNXrl0evHt7+P6dh08evnz+5N3dwSfnz97Yv/fEqZOXDh48sXnTtu82b9u08YeO9h6dtlFaJ1+wcFnV7HlVs+ZVzZxbUyubNXOuqcnUqNU3a1T9bRaLXt7WqDApl62YMW7+hIxZJfHzx8XJKjOti8etkk/doKzcopq+yzBnr3HeLs2cPU0zdzRPufGD+snhjjUNZUX+lOqcwLJo13gxJU5EixZB/nQgiE6K5FBjuVAkEwxG8MEIPoxNiXZjRbhyQkScWRXjuyym7tZWu9Vq+QeKLBbLiAxycGhED31RNkbjSEduZD40AqcRVeT4yb++RqPRwSFzc7Op0WhsNuhsLQb5ivnjsxNKkoJnFCVOy4mckRM1Jy9mdm7UzIywaYn+k6K9JsV4lUd6loS65we7ZgeK0nx5Kb7ceC9OpAc3QiKMlIjjvD0yAr1zgr1yQ71K02IzkuOFrm5ssberb5x3aKbYP5HjEc33TuB6Joj80rwjCv1iS70jSzxCC0WBuYKAfElkuVtoqUfE+ICEyd4xZf5xpYHRxa7eCQyOD4nMwOOoVBLCQpgCJtdb7BHq7R/mExDs5Rfi7Rvk5e3j5i7m8bgMJptBF/I5Ij5HyGXyOXQWA0FhGgzDNAQj0uijyfT/hUec6W6YRxTbMwEVRjPd4rzD8grKFjbZNsUklv6vUSgF8UhOLe3s/K5BaYtIHUsRBfyLzPwWpDuDGJ4M0WCUw2Dw6XQBCokxmhcb9RbQPQWYJx+T8BB3DuzKhEUYjQuTOBCJC1P4KCzAYD4GcxgwDIN0OoxiEIaiHh4e06ZVmsy2pmaLQql1OOi+ztj+Kpjui/oZOXfk4NDIrEitMYxYGEZKpXbc//6SXzeSHiStl9VJG+qkDbV/EsiBorq6ekeP7ut+nVKp1mh0zc3NNputq6urv3/l6tWrVq9e2d/f29vb3dnVam81m8yNjU1avUGtVimVSrlc3iCT1csdtj5ZvVzeIJNJ6+pqamqW19TU1NRK5y9YMmfO/DnVC2bNnjdr9rw51Qv+giIqRKJBZAShMpgIl8cSiblCEZfDZbA5dKGI6+YhFLsJeFwuj83l8wRsJgeBMSoIU8gQFYSpJJhCgilEhAzAZCJEBVEqFaNCGBXCKBAGQhiZhpFoKJGK4EhUh5+bTMWoCINMQx0ocsaTcQCFQIJwAMWRl+pCAF3w5DE4ojOB5EygOBHIo3HE0c7AGBfiGBfiGDxxDJ7ojCePwZNHAcC/iMAoEgmHIHgUpfF53pFR6SXjKhctXqJULVEqq2tqZy5YUFk1rbJq6pzqmTNnV1bOmFw2oSQnPzWvILVkfNa4suyS0oxx5dmTK0uq5kysXjxj/vLqmQtnTJw5OXtcXkBMCCpiI65c75jwqOyM1KKC/LLxuePHZ5SUpBYXJxUWxORkRqQlxGYlZZRkFJRnl00pKJ6QnZyXHBAb4hYg4XnyPQI9fUICAsKDAsND4pITcwrys3JzEtNS/SMi6SJXPEInII6zGgwinUmkM/8MX4DxMEqAUQKEADBGQhkQh4cJxQxXd7rIlSEQM3lCJovPoHPpGBdBWRDKxFg8ocTPNyLJN6nQPXEsPSTLRRQ+BhWTYYaAzSjNCO9RVR7urb+4Sn5rdcPT7zQvt+le7TK+2Nvycr/1zf7Wt3s7ft7d+fOu7qfbbDfXqS+uqj/UsWyzcUHTgmnaRQtWWbs29n/X17Xxx23779598ssvf5w6fXH9hi0bN/1w7PiZ69cG79waGr73+NWzt6+fvb1y4frhfUcfDD58++Ldiyevh+48HLr35MHQs3v3nj56+vb1+9/vP3p28PjZzv51Url+RZ262dzZ1NLe2bF67drvV6/asm/P8UfDr548fH3l4s0De45+v2HH7p1HL527ffvGw6G7zx4Nvxq4NnTu9JWzpy5fvjBw59bQw6GnD4eeDt9/fvPG8Pmz1/btPXri+PmjR06vXrWhv29te1t3Z0ev1dwmrZMvXLJ8cY10/pLlcrW+q3tNR8fKVSvX/7B529q+VQaFvFElszWquyx6e6PKoFhRs6By5oScSQVxk/KiZpXEzx8bv3Bs/IrxKbKJWbppRY2z8pvmZKzXVJ5er91krJ4YLy6O4C8pS84J5sdLsBhXNJhHDeNDwWwwjE0Jxog+NKdAjBAtRKPdWIF8LFwiWjp7Rm+rrcNisZr//kwmk0PQNDc3t3z1HN9samoaUUJ/e/90y/0pgwwOOBkMBqOx0WBo1Gr1RmOTo+NibtI3axqqygsKU0LL08Mq8yJnFUTOK4qZVxg9Jy9iZmbY1KTA8iivskjPceGe+UGu2QHCND9evBczxgOLkbCj3PmhbvxYX8/M0KD8yKDiqMDShJCpBelp8dFcoZAh8nD1i/aLzHYPSnILSBb5pXAk8TzPRN/IYv+4Mu+oUv+4Ce6hhcKAbNeQfPfwQs+Ysd4J473jxnnHFXlF5boFJYt8IjmuvlSMhychOAKVQKDRQIyDcQUskYAhlPA8PITuIr6Yw+UxGGwEpXO4XBaLBUMQlUojU2h4IuhCpOCpdBca2wkSkni+sCQS8YiBhdE0TmhGUXXv+gO3ht69/eVz7+ptU6YvMVlWX77ywNjYTef4OEFCtm80JPJ3QbhjiCiJxqTQUAZG56IoD4Hc6LCEibgxaWIWVcyiiZg0IZ3GQyk8BOShFA5E4UJUPgIJMJiPwkyUysRoLAbMYqJMJkbH4NjYmNq6Or2hUadv0ugaZUqdRtek1hhVaoNSpXfUyNcqtUGtMTrqzxjvf5cDS1+ZFxwbSOqvYxocNHKUtF5W3yAbmQk5ygGkr2dFCoVKpdI0NTVZrdaOjo6+vr7Vq1evXbt63bo169atWb2mr39ld3dPe0enzWozNTYatFq1SqVQqRRyeUNDg/TfQJI1SKW1NTU1ddKGFTXSJUuXL1m6fMmyFcuW1yxZtuIvKIIQEEYoKEqlM2A2h87js3h8FpONMpgwj88SiXkCIYfH5fC5PD5PwGayERilghBIooEkGkiCQRIMEiFHUUCEQkEpNIxK+0IjAIQJIEwAIRyRiiNSCSAMQhgFppOoKECG8EQajkDBAVQHilzwoAsexAMgDiC74EkueJIznuSEB8bgASccMMYJGOMMjMEBTnjABU9ywpO+BYijiMC/8ARnCHKmUUEWWxwQmJRfMGdFrcJkUZgsy9Tauctqpk2vmlY1ff7C+YuXLVpWs2TuwjmTKydMnDp+0rTSsklFheMyi8ZlVkwprJxVPmfR9LlLZ82YXzlp1qSc0ryguDBUzKYJWR7hQaFpSYl5OdnjSjJLSpIL8uNzc2IyM6LSkiNS4qLT49ILUwvGZ4yfkldUnpWQlRAQGywJ8RZ6i9wDPCWBPv6hAb5B/qGREQmpKUlpqfEpyQGRUUxX969RBGBMh0LCwwgOgnEQjIcRB4rIGBPi8hliN7aHJ9tDwhF7sPliNkfIYglYDD5ExagghGFMD0/f0NiUiIxi/7RSbkQu2T0Sz5KQMZ6ALwjzFSyYnPpjW92RroZLffWPv9c/+UHzZm/LmwOWN4da3x/u/HCw55f9fe/39r/d2fnwh6abG1Wn+uq2GOebFk/TL5jbbTSv6Vrf2bpm966jb968f//+0/79R9es2bR27eazZy7fu/Pw1vW7D+8/ef3859fP3g5cuXXs4ImHg48+vvnlzbO3924P3b394MHQ8zt3nwzefXzq7NVV676XaZsXL1fUNujkqmaTpdfa1r9y1Za1a3/Y8t2us6evvXj24cH9F2dOXNz5w+7v1m09dODktUt3bg8M3xt8cv/O0+tX7l46P3D+zLVL52/cunF/6O6T+3ceD917euvm8KmTF/fvO3pg/7Ed2/dYLe1WS5tWY5TL1EZDU71UtnDJ8lqVpnPlmu+37/nxp0NHj126cWP41MlLfd2rZbX1rSZTh81k1Cpamo0Wm7mt3dJqa9Sra5YvrFows6x6cuG04oyKrISKjIRpOSnTsqInpvhMTPKcWxxVOzUjP0IY54nUVuVNyY5ICxQG8ahhYiyQSw3gUIK41CAOJYBJCmRTwgRouJjpjpJTQoN00tr+9vZ2q9Vq+jeBRgTQSJ/t6+HQCI0crbb/GxSNEMvRuzMajTqd3mRqaW5q1mm1ZlOLudnYaWupXzJvfHZCYWJgZU703OK4xaWJ80tiZuWGVaYHTkryK4/1GRvhWRjqkRvslhUoSgsQJnqzw93gIAE1RIiGi7nh7uKEIL/syNDciMDCSL+ylPCqsdnpCVEcIQ8TuEmC4r3D0j2Ck30jstyD0kR+qWxJnE9EYVjqlKCEib4x5ZLwEo/wPElEjiQqzzO2yDO+xDO+yC0qVxiSKghKdA1J8AiNEweE0cXeOJjrArJcADoej5EIKIhHKQSUQsRAECVTEICC4CmwC4nqRKA44SlOeIoLgeYEwN/iUWcqn8Lzo0uiOIEpiE8iWRQFC2LYksTE7GmVc+TKxp7+tbsePXt7+tz1A4cudPV+R2dJ8BQOje8nDErEYW5klgcR5buQEBrMQCCECUNMGihAaSKMykNIHJTIxUgclMRBSQwIYNGIbJjMpJCYFDIHovJgGgem0SEyHQaZKIWF0ph0BEMRV7G4oKBAqzNo9Y0NCrVa36TWNv4NRUqVXqHUOVDkqP8PFH1FI61CqXGUXKGWyVUyuapBpqxvUPyl6uX/RJGDQ7W1UgeW5HKlXq9vbGw0mUx2u72jo6Onp6u3t7u3t7t/Zfeq1b1r1vavXde/Zm1fb193e0er1WpqbjFqtCqlUqZWKxSKBrm8XqFoUCgaZLL6OmltXZ20tq6upra2prZ2RW3Nipqav6CIy2VwuAwOl8HjM3l8tkDI4XAZdAZMZ8BsDsYXsHl8Jo/HFvAFQr6Aw+agMEIFaSSAQiRQSEQqCaCBRBgkwSAZBskwCMIUEKGCKIWKUmgo4DiaR6S6ACCeDJERjALTQQgjUhAAhB0dOTyR9qeFgfJvZx0BxOFJzi6AMw5wwQN4PBmHI+JwRByeiMMT8XiSC540BiB+SySOIgDOVMoYEAQZLJ/wyHFTKlUma/v6je3rNxnau+u1xuqFS2bPW1DT0KAx6hvNzUqdcknt4upF1TPmVlZUlheNzy8anze5smRG9cR5S6rmLZs1a1HV9PnTCicWR6REsyR8Kp8lCvINSIyOy8nMGleSWVKUnJ+bkJMVm5EemZoUnhQdlRqdmp+UNy5t/NS8wgmZ8ZnxAbHBnqE+Ih9X9wAv9wAv3xB/3yD/oPDQhOTktMyM1KzMsIQEnqcXEWMSEMe9QToB/TI3wkGwI2oBR4MIVBiAUJDOhHkCpps7z9Ob7+nNdZNwBG4jKGLADAYV5jM5gf4BCSnpibnjwrPLXGPzIZ84UBgA89xFIncfT2Fago9qccV2u/Roe92FrhV3Nigeb9c/3dX46oDtw+GuX4/0/3F41cd9K9/v6Xnxk21oq/HSGtlPpkXddbP082e1qfR99j6bqfvwwTMfPvx+9+7wzp17167Z9N3mbTeuDQ7fe3xr4O7De4/fvnjnQNGpo2ce3nn04fXH10/f3L89PHjj3s3r9y+eH9i2da9S2bR0mWJ5jVqhalHr7Y3mns7eTb2rtvSt/qGnd9OB/afv33365tWv9wefHDtwasv6bZvW/nDy2LnrVwZvDwwN3hwevDl09dLtKxdvXzw3cOHsjetX7g7efHj39uM7gw9uXL978MCJfXuP7Ni+Z9XK9SqlfvaseeVlk6qr50ul9WqVprOn/6fDR87dGLg++ODFm99v3Hp65sytA/vPbly/3dzS1mhoNjU3trfbTTa73tRiMDVZ2iwdXfbOLlt7m6nd3txmabI1G806XYtK3SxbYaydrV48dcn0wsl5UWNTA8amBaaFiTLD3SdkRsd480JFjCAh3ZeP+vBo3mzQm0nxpJMkGMkNJUpYUFX5uE6zaWVHt91sbWlqdqDo6wHP394Igb6mi+4f759w0ul0jiQWg8Hg+As6nc5kbrZZzY1GXVdH2+q+7laTYXpZUVFyxNiUkBl5sQuK4heNTZhbGFGZEVgW71kc6V4YIckP88wMdE32Eyb48GO8uREejEABzZ8HhooZ0V7iGF+vpJCg7MjQwtjQsQlBZWnhE3ITo8P82AIOT+LlH5XqEZTkGpgYEJMnCU73DM0S+KR4hOaHpU4JS5niHTXeK6LUJ6bYMyZXEpvnGVvgGVfkEVckis7jhWVwQ1KFISnuEanu4UnikARRcJIgIIHpGkpFJUQSDwBYAJEJEJkEMsMFxL4F0VFkZBQRGUNmulA4LhQOjsIl0sQYP5jvkygISBEGZfKCszE098n2AAAgAElEQVS/NNgjCXOLZ0mSeJ4JMCeAIQxiCQOy8yu27jh06+7T5VLdaAKMo7AxUTBTEvm/iSwa2xNiu48mQACRCsEIQqMiFIAJkdkwiQERUIiAwgQEIiAQHqbgUQqBTiWhZAAlA0wqyKJRWDSQCZEZEIBBBDpEZiA0Bh2lUiiubu4LFi7WGZvlap3W2KzR/R1FI0pIo20cqRHw/M3S/Td5NCKSHNOjBpnq79WgdDTiRpSQA0UjtjqHg66+vqG+XtrQ0KBUKrVarcGgM5tbWlutnV2tff1da9et3LR57abNazdsXLN23cpVq3t7ejta2yxmS1Nzi0GrUyqUUpm8Tq6ok8mlDgbV1KyoqVleW7uirq5GKq39C4oEQg5fwHaIIS6PxeUzWGyMwUQYTITFwbg8Jo/P4vM5fCFPIBSw2WwIhslkCgEg4fFEAE8GAAqRSCOTIJAEfRFJZBgEYRCEQQoCUhASBSGQaXiAQiBDIEx3oIhE/UIjwEEjB4qINDyJhifS8AQKDk90xgHOzoCLCxFPIBO+RAf9WQTQBU8eTSCOBoDRAAlHhVyoEMzlx2fmLJLKO9duWr9jz9rtuzvWbWlp723QGJbXyxX6xkaLraW1Td3UVKeUz1+2aPq8qrKp5QXjCwvH50+YUjR9dvmchdPmLJo+Y8G06fMrx08vT8pPdQ2UoGKOMMgrICkmNic9o7ggvbgwtSA/tSA/JS8nPjM1MjE6Jjk6LS8xd2xK6ZTcwoqsxJzEwNgQSbCX0FvsEejtGeTnHeQbFBYSn5xUOLakfNLE0ooJidk5bgFBFDaPgNIBFANQOgGl/zkl+hJA50KBCDQYoCEklAFxBUw3d76XD8/Ti+PqzuSJ6EweRucyMA4XZXEh1I3NjgoOzs7Kyiosjcsvl8TlIj4xkEcQy81P7O7lF+AbHOZVkBVlqZ3xk3nFEeuSqyul97aohrfrX+wxvz/Y8duhvt8Prvxl78oPe3ue7zAPfa+9tl5+tLN2nXqhvrrKuLzWom3Rq1p2/3Tk6dOfr165tXPH3r7eNfv2Hh669/jOraH7gw8eDz39+cX7F49eXjt//czRsw/vPHz/8v3rJ28Gr985c+z8rh/3d9r7VfKmmuUqvdbe1NihUVvNlv6+9TtWb961/rvd3/94cM26H0+fufH65ac3r34dHBg+tOfY1o07ftzy05mT569duXnz+r1bN+7dvH7v2uXByxduXjgzcP70wJULdwauPbhz88nNgeFLF2/s2X1w755D32/Z3tXZZzS0LF9Wu3xZ7cqVq3/6afeZM+cePH7y/OPH5x8/Xb51//KNB9duPjt5+vaBg5fWrP6xo22V1dphNtnMZpPJajW32kx2c7OlqdlstNibTZZGq62lu6ujv7e/r6e/u6Onu83eYTH0tBr6Oxt1DfOrJmSNz41Ji5TkJfgvnV46LiUq3tstgE93Y0MiJiiiA+5MihcH8uLAUb5uk4pzbUZ9l83ebm0zt9gbjc1fN9/+o/+tsbHxawKN7LL/H1HkWDZ07CQ1NjYajIbGRr1Op2xpMba3Wlb3dW3bsqF+6fzs+Iji5Igp2TGz8mJn50TMzY2ozAwoS/DIDROkB/CS/fiJvsJYL0G4KyuAj3pzIW8uxYsL+vNp0R68xADP+ADfGH/f1NCAorjwcclh5emRJWmRQb6udC5L6OMbEpfhERTv6h/vF5XtFpgsCcmUhOS6B+f6RJUGJ0z2i6nwjiz3iiyWROS6R+R4RBV6xJa4xY4VxRYLogu4YbmckExecDovOJUTkMIOShdH5LmFZ4t8k3mu0VxROJsfyOD7Yzw/GteLyHHDs8V4pgeR7Quy/UCmH40TzBTH+oQVBsSUCvyz6J7JiCQJ9kyBJclsv3RBYBYqihD6xIfF5foGJwRHJBWOnbxl294Z85Y7kVEqy9U7PD0gNj8gLpdEdx9DpBMhlgsBpEEIjUahgQSURqTTAIiKA2nOIM2ZTHUGQWeQhKOBBJgCwCQAJgN0GpkJgUwayIbILBrAoAF0CGQiVBYdoZCJGIYmJScrNJpmi02u1ql1jWp1k0rVqFQaHaVSNarUjSrVn6VuVKkN/xOK/smh/3sUjUyJRpZeR3x0Umm9VCqVSqX19Q1yuUKlUuh0GqNR19xisLeau3vaVq3uWbuuf936VRs2rtm4ae269atWr+lbuaqnp7fD3mo2Nmo1WoVSVS+T1ymU9Q2y2tq6ZTU1S2vrljc01Err/9qgE7vyxa58kStPKOI5NBCLjTJZKJOFsjkYl8fkC9g8AYcn5PGEfCabSYFoBCIRRwBwBACHJxEAkECkACQaQKKRiRCZCH0tkqgQRoO+tOMAEAYhOhVmUGHG18Loix7607mAJ8E4ItUZT8DjSQQCBSDRSCACUhAiCXIUQIYAgAoAVByBhCOBLkQKQIUJNJguEGeVjFcYzWt+2Ll518HNuw6t/mF3x+rvjPYupdGsbWnVmuxak1Wq1S+qk06fV11WOTF3fFFqfnZmUfaEKcUz5lTMWVQ5Z1HlrIXTZy2eOaV6as74PL/oQJanUBTsHZIWH5OTnlyQk1qYl5yXm5afl5afm5iZFpkQFZ0UmZwTm1WUWFyRkVeenpyXHBwX5hniI/J18wz28Q7x9/T3Do+JzCssmD5r5oIli2fPm5dbWuoXGY0KxUQ6C0AxAP0z+AceuVcEOdMgAg0m0GAAxqhsLl3sxpF4sT0kTKErxuajGAfFOAyMw4EwHkiTsJhJ4aElhQXF48uTi8okMZk0SRhV6M909RWIJa6eEo9A75Bgr/EZkR01lcc6pOd6au7/oH200/hqv/Xjoa7fD/X9dmDlp32rPuzteba95d5m5fV19ad6G35srjUvnqtbskxfp1ZKdevXbbt1a/ja1ds/btvV1dF3+uT5R0NP794eHr7z8PHQ07cv3j0bfnb5zJU/UfTh4Z1HR/cd27T6u+7W/nZLb7PWZjf1Whq728z96/u3rd2w6/tdJ9Zs2avQt9o61u7ed+re/VdvX//x/PG7a5du7995aOf3uw/uPnTp3OVrV27cvHF74Prta5dvX7t8++L5gQtnBy6cuXX5/J1rl4ZuXX908/rwiRPndu7Yu2P7nq0/7Ni2dee2rTuPHzt95fLVBw8e/vLLp19//e3Dp0+P3rx5/PP73YdPLqs3bP/p9MDg220/njSZVlmt/VZbj8nSZmhsbGoxWu0ttlaTyWxsMemttqbWNrO91WyzWaxWm8XcajG3m01Wq9VkMhubm1SdbUaDevmcypK5U4uWzCirmzt1RdXE2hlTy7NSIgIlseG+GYmhY3MSqyYUzKusUCxb0G1tWdvTY2kyNRvMLc12o7Gl8Z97qF9BaMT59rVZTvuf3j/h9DWKDAaDTq8zGrVaTX2jUd3T3bZuTc/KbvukcflJ4X4lyZGVuYmz8+NnZUVUpQVOTPYeG+uWHcpPDeDH+/AiJdwwd66/kOnBpIjpZHcO1VsABwiQYB49wl2QEOifGByQHByQGeqXH+1XkRVdmhUb6CuGGBDd1TUwOtU7PEUcEOcVnuYelCIJzvSNKPSJKPaKHBcQWxGcMNU3qkISWuQWmiMKyhGGFgojS4SR43gR4zjh41jhJczQAkZQDiMoGwvIpPqm0YNy+GH54pA8sW+G2CtF4BEv8Izle8WwvaMZ3hGoTwTiGY1IEpieyVzvdNeAPO/wcX5R5e4hY7m+OSzvTEySBktSII8UVkAm2yeV6Rk3dZ5szXd7dh88071y4+IVsqrqxTJ9y7S5ixsM1rVbD2/ccXLVd/tdfaL/n1FEZwB2BigUCAGpIJmEo4EEKgVHJI8mkL/Fk77FEb/BA98CRCcSGQeS8SCAp5LwCIWI0UA6lcykAEwKwKQCTIhMh6kMhIaiEINB5wsEU6dPbzRZZGqdUtOoUTd/jSKl0iiX6WUynaMa6rUNMo1C+Xfe/GNWpPkniv5DyVRfG7gdKBpxMXxlZ2hwPIcnW6GQOdKF5AqpVqdsMRntrabOrta+/s7Va3odEFq1unfd+pUbNq5Ztbq3q7uttc3SYjI67HYKZb20fsWKmiUrapbU1C6tqV36VxS58V3dBa7uArEbXyDk8vhMBhNmMGEHjThcOp/P4gs4XBGPI+SibAaRQnEm4JzwOGcAcAZIeCKII4I4IkggUQAAIgEQmQiRSBCZBJHJMIWK0b6whw5CdCrMhFE2hLCoMJ1ERQgkCE+kuYysuJJhgAwBZBhPpOLwRCKRClJRGsxAMDaCsShUhEJBQApCBmESGSaSYYBEJVBoeDKEp0I4kIbxhWn5xVKtsWfDlpWbt/Vv2mZfuUFn65Tqm5cptMuVukVSxfzauhmLF02aPatwYnnG2IKkvKyE7IyMouwJU4tnVFdUL6qcvWjarEWVc5fPqZw/vXBicXBCGNdb5BrsHZ6eEJ+fmVKcm1acl5Kfm1aQn5Kbk5ieGhEXGZEQFp8RlZITkzcuObMkKTE3MSwxwj8qyCPQ0zvU3yvYz93XMzIupri0tHrBgpp66YKlS8ZNnhyWmMxy9wBZHMc6EYBgAIoBGN0RSec4rAfQEAIVxkMImcFCBEKWu4Tt7sEQiDEWH8V4GMZlY1xXBscNpfvzuVmxkRWlJeUTJ6YVjXePTCIKfQC2G8xxY7KFdJ4AEfLYPEaIhFtdGL9eOfNkV+2Njcp723Qv99l+Pdr7+fiaz8fW/35w7a8H+1/vsgxtVl1fU3+yu25H8wr70rnK6nn185etWCQ1mzsPHjhx9MipdWs3r1m1ceDq7cGb9+/eGrp3a+jBnUdvn//89N6zy2eunj9+cfjW0IcXH25durWud529uW1tz0b5cs2i2cs3rNy6dePubRv3fr9+j7G5d+5SdXbxlKiEXJOt/869ly9f/vr65W8P7r88d+ra7m37f9q6+/ihEzeu3Lhx/ebNG7evXR64dP765Qs3L124deXC4OULdy+du3vp/L2rF4euXBzcuXPfli0/fr9l+4H9Rx8+ePr44fNfPv72+fPn3//445dPn969e/f63c8PX7188PrN07fvdx0+3dK67tK159//eNJkXWdvX9/U0tloarXYbRaL0WzStDSrLWa11aKzWvQ2W6O91dTaam9tbbNZ2y3mNqutzdbRbm61NLborPbGnh5zu01rb1K0NinsOllPi36tzdTZqGs2KKwWfZvN2GrSdZj1va2mnlZzu8XUrNXbTK0tTTadrllvaNbr/j3OGWnH/c3/NgIhR8KKI1vh//x0Oo1G64hjcIgklUpuMunMZl1Hm+m7DStrF88tSIsbmxFXnhE9LTNuTl7irKyICbGexRGinHBBWhA/wY8X7sb24aESNk1Mp3AhgIsCIhbZjUP1ZNHcaERPOpwWHjouMz03OjIl0LMgxn9CZnRReqSXB4+CUjCR0CcsPjA6wy0gzis01Ts80ysizzu8ICx5UkjK1ID4iaEp0/1jJ0tCx7mGFPED8zmBBZygIlZQMT2gBA0oQYKKEP98yCeb6pkBSlIBj0ScaxxZHIu5J7LcElmiOJYwii2OZLqFMzzCUUkY7BmOeMZinslsnwxxSKFH6Fi3oGJxYCHXO4fhkc7yzkQ9UmluSbBnCuSRCPDCo7Inb9pzeu+JqwdOXvlx79GTF29ommz9m7b+sO/wuh/3bdp+vG/9Xpm2XegV7gRgOBIyBk8GQIhAJuEBZyLgAhCdXAijxhD++xvCv75x+de3Lv/tjP8GD4whAM4E/BgiwRkkEWhkEkQGEKILRnJhUAAGjYTRSCiVxEAhBh1jMBnhkZFSudxossiUWo2mSaUyKpQGhdKgUBqVqkaZQi9T6OVyvUyma5BpZHLN3zg0gp+v1Y9coVUodQqlTq7QyuSa/1gNMlV9g1zW4ECR4ktfrq5BKnX06GR1dQ11tfV1dXUOSeTo1NXW1kjraurra+ukK6T1KxRKqVoj1xtUTS06q63JZm+xt5o6u+wrV3WvWdu3dl3fuvUr167r7+3raGu3NDXrG5t0xkaNWiOvb6hZUbN4+YrFf0ERj8/6s0HH5PAYbC7G4mAszhdhxGJjXB6Dy2ezeRwGm4VgGEgFXQiEMQS8MxFwBsguAOhMBHFkKp78pc9GIFLxRBqBDAMgTKKiJEfyAkwHYToI06kIgwozyBBGBGE8CXIE/+ABCo4AEkhUh07CESgAQCVTERTjMFkCJluA0bkQzKDBdAqEgSBMBmEiGXIhU/EI4kKFRtOoo6kgzOPGZqbPWrpIY202tJqVLfparWJBw/KqZfOnLpw9cW5V2awpZTMmjasszysvSi/JTspLSchKSM5NzSnJKp2UN3XO+NmLpsxcMKVq3qSZCyur5k0pmVwcnhgh9BZJgjyj0uKSCzPSijNT8jOScjMTs3PiM7OiU9LCYhNC46IjU6ISsmPTihJSCxNic2LDUyICYoO9wvw9QwIkQYE+YWHRyalF5RXVCxcvraubt3RJyaRJoYkJTFdXAEMJCEJAMQKKfunUIXQ8TMfDKA5CCFSYQIUJMEJmsGAuny4SM4RiOk8IIQwqFWMyuGKOKEDsHunplRoeWpaXU101rXpudenkycFxiRBfTECYJIQJwgwyQqeyGWwhy0PMiA8QrpictaO17vgqxbXNugc7zW8OdPx6vP+P46t/P7L69yMr3+5qe7jZeK1fdsS85HvlvLZFVfWVkxZMnlxdNbuuTtnds3rt2k3t7T3btv40eOv+rYF7A9fvXLt0+97tx6+ffbh/8/GVc7dPHzo/PDD0x7vfTu09IV/asGjWorzUQgRkxEelKhuM9bXahfOlBXkV6WljJ0ysnju3rqmp49zZm8+fvXv//rfnT38eHHhw6vilnVsP/PTjoTPHL926dufW9bsDVwdvXB68cv7mhdPXL5+7ffns4KXTgxdP3b5w6valM4PnT13b+v1PG9d9v3H9DydPnHv9+v37d7++fffp7ftPH3/97dNvv7148/PH335/++HTwxevX//yaf/JM/aejTfuvtl39Ia1/bvulT82mTq1hmaz3WSx6Gxmtc2iabPqWi0Gq0lvMze22i1tba3tHZ12e6fZ2tZitTdZW5qtLZY2i7XVZG8ztXdYOjss7W2m9lZzR6ulzdrSbrd0dbV1d7d3dba22swWU5PF1GxqbmwyGgxafXNTi8HQpNMZDcbGf26njkBoZCY0kjGp/vNp/vl0Go1O82dcv06n0em1Rr3OqNV+kUcqjUqlVar1KoNR3ddltzeqJ+anFsUGT82ImZkTP68weX5RUlVGaGm0Z2aIa6KfMELC8RfT3TkQByExYCIKARCFANEAFAYQGoBRiEwyUYjAUb5eBQmxBbHhGSE+JQnhU/LTUiMCBEyEzWQIxe6ekqDQ0GRP32h3v4TAmELf6BK38GLfpEm+yVPdostdI8e7RZWJIyfwQ8tYgWPp/oV0v3zML5/hl8cOzOcE5bEDMrkBGZLoorD0ioT8yRklleOnLq6a21C9ULlgiWbJcu38xcqZc+smVy0eP3Xu2MnVBRPnZZfNyyitTi6cHpJUKgpIZ0viMbdoiiCUKg6D3SMxz2iaWxTqlQi6ReVX1dY0r16s6Z6xoqW6zlQ+ozZ73MzSyQtLJlQnZpS6+yXw3CJQrh8REeKorNFE2IlIxZOo3+IIOCJ5DB43ymn0aMDpW2DUN4RRo3CjxuBHOxGcv8WNccGPwRPGEAhOAMmFSHKiEJ0wkgsddGZSASYEMCESHSJjMAjTQCYL5fFZRSUFKq1KbdCqdVq5WiPX6GQanUxrlGsbZWqjTG2QO6ZHSscVCbVSpVaoVAqlWq5QyxUOs9xf9orkCp1CoXeUXKGXK/QymbahQdMg046UTK5pcKBLrqpvUNbVK+qk8jqpvM4RZ+c4Ey5TOTwOjtt9DQ3y+oaGell9fUO9tL6uTlpTK13hYJJcUa/RKLQ6pd6gbjEZ7K3mjk5bb19H/8qulas6+1d29q/s6Oi0dnXbe3pbOzotJrNeq5OrNQ1/D/4RirgOGnF5TC6PweZijuLw6Fweky9gcfkcJoeNMegIilJoFBwAjMETHKrIGQCdyRQcBSJQESKEAjQEAGG8YyUIhAAIJUEYGcZIEOb4lEhBSBQUAGGA7KAOiCOALgRwNJ7oQgDxRMgFAJ1wRAKRSqYgKMZmc4QsjgCjc2GEBcNMKkQHqSgIwgQQGg1SnVF0NASPhmijIZDKZ/lEhWSV5k1fNHP28upp86dNmlNRPrts7MyxhZWFuZNysyuyssszs8syMselpxenJufFJWbHpOUl5hSnjp2UPWX22FmLJs1cOLlq/sQZ8yZPnzupdHJRbGqUu5+bT7BXbHJ0Wn5qamFqQnZybGZqTFp6ZEpmeGJaSGxScGxMWGJUbGZMcn5ccmFcXE5sRFqUf2yIJCzAI9DfIzDQJywiPDElb1xZ1dwFcxYvrpwzO3tsSWBMNCYS4BxDT2wERRgedqAII8AoQEMACCEiGIXFRvh8TChiCsUMjoAKYRANFfFc/T18YwOCcuNiKwry58+YLq1ZXl9fN7N6dlJGOsfNlYggBAghwSgZQ5lirsTPPShYkhoXMLsis1e/YHeP/OImw9AO88v9bb8c7frlSNdvR/v/OLr6w97uZ1utg6t1p+112xRzOxdNVVSWzZ1QOnPy5PnzFqvVBqulrdXWsWf3wbuDw3dvPxy4eu/ahdv3bj5+Ovz2zrXHV07fvnzixss7z17cfXLz3PUTe47t2LhdLdVFhyWgEIfPlaAoPyg4Tqlq2bv7+OkT144dPH/21NUH957dv/Pw9cufHw49vXLx5omjF3ZtP7xr+9FTx65cvzh4/eLty+duXj0/ePnsrbPHr108dfP8yYGzx26cPXbjzLEb507cOHPs8o9bdq3s3bB65eYD+4/dH3r86vWHV28+vv3426t3v3z64/OLdx/efvj1xev3T1+8uf/4mc5sa9CbNu88+v1PZ/s3HGjt+aHF3mey25ssBpNJYzWr7VZNm9XQbm1qt5s77ZYOu63N3mpvbbPa2kwWe7PF0mIztdhMJpvZ3Gox2y1mu8XcajG3Wkx2s8lubrGbTFaH5+1rP3bLyILqSGbP/5Ra6pBBDm3zH6jzH55ao1NpdCqtVq3V6rRag05j1KoNOo1Rq9V/+TM6pcaglqkVeqO209ZSv2BWeWrUhMSQGenRiwqTV5RlzC9OnJIWVBzjmRzgGukp9BMyXFk0DkpEIQKViieScQTAmUB0AYg4AgGHx+FIeBwGgu4seqREnBwoSQ3yLIqPqMhJi/Lx5ECQmCuQuHnxOe7e3hFefnF8SYwoIN03YYIkcaIgajwnahwvZjw3eiw9OI8eXMQOHscILKYH5PNCizxjJ4RlTM0sXzR9ib6huc++cuumXccOnr56+eq9mzeHHz588+TJz8PDL4eGXgwPv3j06M2zZ++fPX338OHre/eeX7g2dHbg8ZW7r84OPPp+/+mWng3L1JZpi+Q5FbPDM8Z6Rqfz/aNRjzC6ZwxFFC6JKeKH5NA8EsfQg8cwgsjcCEwcTWX640kiPEmIA0VjSHxnMpeEiEgo3wlEx5BoOAriTKK6gDQnEuUbF8K/nL/9l/N/jcZ/M8pp1H+P+eZbnLOTizMO70wg4AASHiC5AOTRIGkURhrDAF2YVDyThmdCAAMm0hESCpNQlIZh1MBgn8qqyQpVg9qgUmiVCoNW2dgo1elrVboGTZNMY1BoDCq1Xq3WqdUaxzEIx5kiuVIpV6j+RNGIPNLIFXqFwvB1yeX6v5RML5PrpDJ1XYOqrkFVW6+skSpGqrZeWdegksrU9XLN3ydMckV9g8yR11BXX1crramV1tTUrairrfmyOyurU6oatDpVc4vBYm2yt5ra2s1d3ba+vvbevtb+Ve1r1navWtPZ02tva29pbW/5axyqROTmIRS78YUinkDI4fFZHC7D4VYQCDkCIVcg5HB5HDqLidIxBEOpMI1AJo8hEMb8iSIXkIqnwSSETqOzqSiLDNMJVJhAhvAkGpGGkiCMCGEADSE4dl2BL+7tLygCQMc60Wg84FgYcsKTnHBEAoFCJkMIymJxBCyugM7kIRgbRlg0iA5SEBIZxpNoo8lUZxhxhmEcAjlDVCqbIfaTRKbEFFQUlUwpKZxYWFSRlz8hJ6ciM3tCRtb4tPRxyanFiWnFCRnFSVlFSRkF8ak5sem5sVmFCeMmZk6eWTxzfsWsBZNnzJs4c97k6XMmlk8Zm5IV7xfiExgWEJcSm5aXlpKfFpORGJmSFJGUHJaQEhKXFBQT5x8dHhQbEpkaFp8TlZgXE50VFZYS7h8b7BUe4Bkc4Bkc6B0SGhQZm5SVU1JeUVpRkV1UEJOW4hkaDAu5BAwmYH9BEQGhExAGAWEAMJ0IoyQYI2MMKpuNCgQMkZgpENHZfBpMZ7N4gT5BiREJeQkpk/ILF1TOUNbVNRoMOoN+8bKlucVFrr7eJBTBUUEAgmAOw83fIzw+NL8gdcaU4mWzx1nrq7a31Z1br7u/3fxqX+vHQx3v97d92N/166G+D/u6X223D29outQp361b1Le8Sj2jYsHE0qqK8llVs5YvlerUTXZr156dB29du3fj4u0rZwcGr9wfvv74wY2nQ9cfXz5+49rJGw+uDT2/8+T+lTu3zg+cP3Lu9OFzxw6c0alNNAqTw/FYvXrro8dvbly7f+7UjeOHL5w5eenxg+dvXr5/8+rd4M17Z09dOn7kzL7dx/bsPHrs0PkLZ2+cP3P9zMmr508PXDx3++zJ62dOXDt1/PqJI1ePH75y7NDl44cvH9x3avOGrZ1t/WtWbd6xfd/t2w+evfj53oOnbz/8+uLNh3effnv/6+/PX71/++bT67cfT1+4Yu7o/mH3obXfH1iz9fh3O88tXNEoVbeYOjobLU0mi8Fi0dtsxlZbY5utud1uareZ223mVrvNZrNZLTaz2WqyWMxW059lttjMFsNw2hsAACAASURBVJvZZGkxmVtazI7l0aZmU5PJZDK1mL52YI9InxG5Y/gf3ojv4P8PijQqvVqlcxzZ1Ok0Or1apVWqdKrmJr1SuqyqtLA8NboqK3ZhSXptRU7txJy5BQnlCX554R4JPsJQN7Y3hyamkzgogQ7jqRQckTQGTxiDxzvhCU44/GjnMaPx344BXVwwEuCKUcPcuElBXvnx4bnxkd4iPp0GCXkiT68AgSSE6RrM84lj+iVBPoms8DxWRBEWVoCE5SJhOWhYFj08mxeV75UwPjx3etbkpbPqLS0rd/xw6OKpgYe3n/785P3n5798fv3r5w9/fP746fOHD58/fvz8+vWvw8Mv7959MjAwPHj78YMHr54///D61afXr39/8eaPB69+u/vkw/1nHx/9/PnV75+fffxj8PnbC3cf7Dt9qXfLLllL14ylqsSiSv/4Yq5fCt0zmSSIoohiQEE0mReBR/0ozACGMBxi+JEQTxzk6kwV4GEBHuY6gdi/nEmj8RQCGXICyKNdCKO+HfP//Nf/+te3/+WC//bb0f89atT/dnJ2IhAIBDyeQCCQSQSQjKeALjSSE53szKK4sCE8GyKyYSILBhgIiYnRIBoZQShMFhIZFTx3/mytUa01ahu0KrnBIDMYa9X/I4r+pJFqBEVfder+A4r+pJFBJtM3NGjr6zV1UnWNVFFTr/wbh75GkVT2T7/Dl82kr3Ltamod2ar19X/GK9Q2NEjl8nq1Wq43qBubdGZLo81uams3d3bZ+/o7Vq7qXrmqq6+/o6+/6y8o8vJy9/Ry85CIXd0FIjFPIOQKRVyRmCd25QtFXB6fzeZgTBYDY9BhDIUxhIZARJDiTCSOBgAngORMBF2oNEcoABlhkBAGCcEACMWBkAuZRqDBBAghQAiBCruQIRcidQyOOAZH/JLG7TDLARQcQHUhgE54kjOe5IwnuwBkgEgjgzCCstgcIYcnYrL4MMKEYAaFhpIdvjuA6kSi4GAED8MEFMFBVJCBCL3dwhOjc0qyC8ryCspyispy88szcyek5VWk509Izy1LzRqXlFmSkFEYl1Ucn5Ufk54TlZ4TmZkfXVKRPrGqsGpu+cz5k2bOmzSjelJV9cRJ08dnFaSGx4ZExIYlpsWn5Wck5aRHJSeExsUFx8aHxMQHx8QHRsf4RYQERgeGJwXHZIbG5UREZYaHpYYHxof4RgZ4hQV4hgb6hoX7h0WExkTHpyYnpCVFxEd7hwbyPD1oXDaAIgCGACgGIF9QBCB0AGE6ighhRBgjoQwKiw3zBJhQhPAEEJ1Ng5muIklSbMq4nJJJReOrJ02rXbDEqNLYLFaTxSKVy8ZPqvAJCQLpmAsZIEE0Op/lFxmQXZIxY3ZFQ221oX5Ol3b+D5ZlJ/oUA5t0T3aY3u2zv99jf7+v89PBvk/7e97t6nj2vflmv+ZI84r1dXP0MysWlJVMLx03p7KqZlmDRtnSpG/9bv2Os8evnD588cyhi/evPHh4/fHQpeEHl4cvHrh44cDFuxfvvH/y9u6l29dPXzu86+jang2b127d89PRjLSirMyxN248vH59+NjhCwPX7t+5NTx099GjB09fPn/z7PGL61cHTh0/c/LY2SMHT+7fc/zIgTOnTlw+deLyieOXzpy6cfH87bOnB04cu3L86NVjR64ePXT58MFLRw5e3Lvr2Kb1P3a09vf3ru/tWbt9+747dx7evH3/6YvXH377/c2HX999+u3Fy3c/v/n944fPV68PXrx++90fnzf+eGTL7kuHzj3SWdfb+jabuvs1LY0mW5PVarTammz2Zru1pdVmsltb7JYWu8VkMzfbTCaryWR13P+2mCwWk+MLs6WlxdRsamlqaWlqaWlsaW5sbm50mLO/NmF/jZn/aMj+2nHwNYTU/+en0miUGq1So1FpNFqNRq9RG7Rqo1Zt0Ggc/T2VRqtQqho0OlWjQb1gxuSStLiJmbELx2VJJxfJphWvqMidmR1TEu2VFSyK8+SGihi+XJoHmyJmknlMEptOwhAiRMVTKQQKmUAm4QCci8u3LninMWScE52M8+EzksJ8MuNCowK8OShCpVA4HKHQM5AdkECRRJE8otDgDGZUATUkmxiQjkTlsxOK2XH57hmlcZPmTlqmVFh61+08fPTavYEnr5//+vntH5+ff/z91S+/Pn/38cnr9y9//uX9L7///O73t29/f/fu86tXnx49evvw4ev795/fvPng6tW7V6/evXXr4dDwyztDr24NvRp88Obek3fDL3559Oa3Fx8/v/r188vfPv/8+fO7z59fffo8/OrdkUt3+7ccWqJqzalY5JdQKg7JwyRJZH4ElR9J40eArCAaK9AF8XDBPPAMiTMsHA2ynMn00QTov77B4YgUIpk6erSTk5PzN9+O+ubb/3J2HjVm9Dc4F2cAAAACQMQDJAJAIwEQGYBAAkIGmCCeSyPwEICPEnkokYMQMRqBidEwBGQyYTKIY7PRzKzUJcsWNpubVAZdjUIh0xkVhmaZrlGuNSq1RrVG7/g/fn0oz9GmU6o0SpV2xM4gVzhK97eSybQNMk19g7pOqqytU9TUylfUyf8GoREUOaquQVX/7/pygUJa/zcU1dZJ66V1stqa+hUrapcvr12+fMXy5ctXrKiRSusaZFK5vEGlkmu1Kr1B09ikN5ubWlutnZ1t3T3t/St7/oIiiZebxNPV3UPk6i5w4MfNQ+jmIRSJeTw+i8lCMQxCMQTBUBhFYAyFEIRIhXAk0v/L2ltGtZW2bf+9Zyp4XPbO3lES3N2d4lpa2kIF6i5Tn0I8O3snwaXeTm3q7l4KpULdp53p1BVIQoIEyPshLdPpPfM+z3+9/2sdKys7yCfW+nGe13Eep+WuyIFExVEByzAmHoDwIIQHYQIA2VMBOxIdRwFwVBBHA3AUwJZMtyZRrHFEGxzBDkd2wFtGiL7cKhFIgAOeYocj2RMoeDJApIBkKgNksNkcAYfrxGLzAZBFA2AqDSJTLJ4FwIEC4AEIRwPwIISj00gQ3dXXLXp4VPao9LyxWaMKM0ePyx5ZkDqicHjuuOG5BYnZYxNyxsRnj4nLzo/NGRWblReVkRuRnhOelRdTUJReND1v+rzxcxZNnrNo8qwFk2bOnzRl1sTcMZkxw6NiE6OSM4Zn5GYMz8qIGJ4YEhMfEhMfGpcQFpcQEhMbFBMemhASlRoWlxmWkBMxPC8uNjsuPCUiMDbENyLIKyzIKzjI3d/H08/bPzQgIDzAK8DL0cMZEjhSWSwiDBFgiMD4BkUQkwBxCBCHCLFJAGxJW6CyuYCjEyRwBjh8GoMNMri+XoG5mSOnjpsyb9LsZXMWS5aLyjHNmlVr61evQdSq6XNnRyTGQo5sAo0IMEGem2NwXEjhpFGLls1EFUvrVCu2Vvy8p2LpxXWiu9vkL/dptCdq9afq9WdWd17Y1HVuk+Hk2s8Hqp9uRi5X/rxfvKBqTvHC0SMmj8idO3mqeCWCKeuVirr1a3aeOtbUdP7WrcsPf7/z8tWD189vP/+j5dmdC7dvnb/x8sGLthefO97r7129Ly9R5qSMTIxNn1I8b+VyZFLx/Pr6LWvWbK+v3VRTuWbThq0P7j3+9OGzrl338s+Xd2/fvXblesu1W82N1y+cvXzx/LVLjTebmm41Nt66evXBjRtPrl590NR4t6nx3uWmB5ebHjQ23m+8dPfUyabdO49u2rBz44Yd9XUb1q3beqnx2tVrt27ff9TZ02voNhlNfT0ms8lg7tD2dnWZtJ19tx69WLP9WMPNNy2Pdccafzt88Vbt1l2yyoqq+qr6+sq6+iqL6uur6mor62or66sr6qrK66srVlVXrK6pXlVXU2+hUW11XW11bU1VdVVFdVVFVWV5VWV5VUVZZUXZd3OmFr+1BTPfma3/x6P8nw+CogoUU6AogqIYiqpRpUaFlatVFSqVGsMwpRJRojKlUqZWIYi0ZHZxwYTspPkF2eLp42QzCkuL8xaMSipKCskJdUv25UW7QKE8wN+R6sune/Hprny6Cx9w5FJZEJEBEEAqnkZwIOAcbGxsrYYOxdkMIztYObPpscE+CeEBHk48ColIotBhrjPg4mfnEYkPSLX1TrTxTqCG5QBReXB8vnt28fBpS6cra9S7jmy7eLXp8R8vW3Ud/eYus1nf399q7Gzv7DT0mAzdJq2hW6vr0Hd0dnb2Ggz9HR19nZ1mg6Ffp+3V6/u0WtPnz53v3unevG5/86b97Vvt67fatx8NH1u7PrebWnW97UZTe2fvJ33fO63pg97U2tn7qcP02djbYzZ/0JufvOk8cfnx6h1nS8u35U5Z6RtX6BSUDXsMd4CCSdzQYYCHFcPDnuVtBToPpfDsqFw8nTfECmdrh7exsh7y43/sbIYNG/Ifq6E/DBv6o/WwIUR7HAFPwNvhKTgiFU+GSBSYTGFSKCwKmUvBCeh4J4jkDJMFEIkHElkAgQPRHDmggM9kAGQmTHdz5WdnpyqU0sraaimKihFMrimXqsrkWJkc0yCYGkVVKIqiqm9opPyyUxVRqr5xcv+DW8HCJ5kck8lRiUwpkSIiKTKAnP8LkMR/SfFVlgwh6UDat1gsk4gRYamstEQqLJVamFRSIhQKxZb0OZFIJJVK5XKZQiFHUaSsTFNbU7169aqNGzd+36Dz8HRxdRe4uglcXPmW6DlXdwFfwOFwYZgJMiA6CIFfBDNAmEEGADyZiiORcEQKjkTHUQEcAOIBhqU2IjKYBAByoII2RKotkWpHotlRADsKYEei2ZKodkSqHYFiiTS1I1DwFIBIBYlUBpEC2hOoVji8HYGMp3yJRqXQYRDmgjAPgDgWFzgNYFEBpkVEGkygM3FkOoEG4igUCoPu7usakxCRPSJ55Oi0/LFpo0anjBwzfFRBQu6Y2KxRUZkjI7NHRuXmR+eOis4dGZWZG56WGZqRHZadF1kwMb1o6ogZcwrn/TR5/qIps+cXz5pbPHXG+BGjMmISImLiI5PSEtKy0xMyMkLjEgIio0Oi48PjE8Pi40Nio0LiwiKSwuMyIuOzIuKzw+KyY2IyYyJTo0ITI4NjwwOjwoOjIvzDgv1CA4LCA3yDvATujnQORGLCJCZMgmEiDOEZEJ7B+IIimE1k8khMHgXiUhlsCsQmw2wqh8cQODGdXRiOTiDMhZm8AN/gvOxRUwqnzJs0Z9mcpZLlYg1WUV+/prquXq7CZsybE52SwBRwCTQ8yAacvJzCh4cXFI+cv2iaQra0XLa4Xr5wi3LhyfrSW1uQP3apPh2u/HykqvV4rf70uo5T67RH6t/uUN9fXdKoWXoCWbxhyfSlo3OL01PmTihauVQsU6ySIasx9dqNG/aeONZ098az+zee/nb7j8ctv91uuPWg+f7thlu/3/393e/vde871tdtSghPio9I8XAJiovOKBgzNSuzcFRe8aRJC36a/3NibHLxxClXm1vaPrcb9B3Pnj5puXbtavPVlms3Gi82nzl54fy5pgsNLZcu37p0+faVaw+v33jS1Hzv/MUbFxpuNzTeu9R0/1LT/YbGe8ePN27bdvCXX/asWbN1zZota9duOXDgeGPTtfMXLn1qazf1m3v6zd2dvf3d/V0dfT3dfS/ftW3de/zw+VsPXnadvf76aNOzzYcu1Ww/UL5+U3VdbV1tVU1NVW1ddU1ddU1tRW1dRW1NeW1VWW2Fur6qbE11+ZraytW1Natra1bVVNdXV9VXV9VVVVaXl1WVaSyq0KjKNSrN12Gfb0d/LCWMpTVn2TP0vzn/GxRhqAJDFRiKoCimRL9OPirVSlSFoiiGKjFMoVEpMLlo+fwZ0wvzpo/OXDpptHxusXhGwYL81InDQ0ZGeKf48SOdwRAOOYhDCXakhzgzAl2Z3s6wpxPDxRFkwyQGDUcj2hHth+Ac7IdY2/znxx9tbYYR7K3YICXQ1z3Q153BoFnbOxDoEOzkQXYO+NEp/EfXOFxgBhgzip8yPiB/VsZc4YKyDb+cutL8/N3vBtNHs1lvNnf29uq7ulp1+k9afbveoNMbdLqODn2XQd/doevq0HUa9D2dRrNe36fv6NPpettau9vbe7TtJm27qb2tp621u7W169Mn46dPBq2up7Or32Doa9f2tGq72ju6tcbedkOfvqfPYOpvNfa9a+t+29r96mP369a+V23mp+9MN57pzt54Uffrudml9amFiz2i8gGPRJJzuBXTaxCF/wOJP5TMH0pgDcOBQ60Jtva4wYMGOfPYw2MiADLxx0GD7K2G2AwdbD/MCmfjQLQl0HEUEE+FSXQWGeDSAA6N6gSQ3GGKNxfw4TI8uIArm+bCARyZVCce5MgGBDzIRcDkwDQPd0FBYb5SpcTKy+WYGlGXS1VlMlQtw1QKDEMsK1NVf21QHUCREv3W0v0PKJLKMKkMlXxb5chQiRyzdOH+jUalYoXobzRCvqWRJcuuVCSSSORSCSYUKkRChUyKyaSoSCgrXSkRCWUDBnGLX1wkEotEYplMoVarKyurq6pq/oYiFzeBq4fA3cPZ3cN5IAjVkrnAYjNgGGBAdAYEghADYIB0BkhngBQAJNHpRDqdYFncQPvShSNCLBLMJkFMPAg7UAEbEtWaRLUmU23INBsK3ZZCtyXT7Ml0OyLVhkC2IZDtiFQHCt2BQren0O3JdFsixYpAtCNScWQATwYIZJBIh6ggi8Zg0xgsCsCiACwqOCA2EYCJVJhAAUh0kECl0hh0V0+nqNiQjKz47NyEnLz4nLy43JExI8fEjciPyc2PGpEfPWJ07Ij86NxRkdl5Edl5ERlZoenZoTkjI/ILkydMzpkxp2DuwuI5CybNmlc0fdbEosljsnKTo2LDomLDktIS0nMzk7OyohKTQ6LjwmLioxKTo5OToofHxaUlJOUkJufEJ2RFxmaERaZGRqVGRadGR6fGJaQnJ2dlZOePzB6VlzUyKyMnLTohwt3Pmc5lEiAGEWZQWEwyEyZCMIEBEyEmCWLiQSaODhMAJglkk0EWmcGhMnkgzwl2cmW5eMB8F5DFZ7GdAnzDctLzisYUz5g4a+GMRT8vLlXIVOUVNVh55UqJeOL0qcExESAHxpHxZDqJ58wJiQ4aVZgze+6klT/Pl/48T7Fs+irx3MPVJQ2rhS8P1r4/WPVuX5n2xJqO0+sMp9Yaj69u21/1+0bZtYrlp+Q/7Vw5F50yfmZG6rwxBSVLxCJFfam8rlRWo1Sv2frrkWtXH9659exOy+PrTbdbGm/ev/7gTvOdp/f+ePX7+yd3/ti4emt12epNa3eg8moMqV0wr2TBvJKli6VVFRs2rvt14bzFNVV1795+6DQYX796def2zZbrV2+23LzZcrup8cq50xfPnW1suHSj4fKtpit3r15/dP3Gk8tX7p86c+XM+ZbzF++cv3j77PmbZ87dOHykYcvWgxs27l69ekt9/S+1tev37D189dqtlhu3X79519ff32nqMeh79K3d3cZ+o8H08OnLI2cvP3zRdu+F4dK9z4canq7bd2H9gTPVv/yqKauorapctaquoqKssrq8sqa8vEpVWaWuqS6rq9TUVWrWVGlWV5XXV1daCFRbWVFbWVFdXlauwgZUhqFqFarGvp/40Wg0lm4bhmHfmbMtS8b+7zRCEMSyP+afvlmJKeUYIkOVCqUSVaIqBaaRo2q5UqXEVCqVClMiKkxRhsokyxfMKRo9aWTaggkjSmeNE84at2RiztTsuFFRfumBbrGenFBHuiWpKEwAhrkygz04/m5sH1cWDyIyAQKDiqMSrEn21sOGDv5xmM3goVY2NsPweGuITnJz4Tk5sgkkoi2RQmLySBxXglPwYH6ktXuSc3Jx5IRFGbNFwtW7D197ePvVpw/dZm2/uc1k1veZtZ09Oq3B0NFlNPZ0dvZ2dvYaO0wGXbdBa+po7zG09Rjbezq1JqOhX6/v7+jo1+v7tO0mrbZXp+vTaXvb23va2rrbWrvb23ra27q07Z3a9i5te6dW22Uw9Bq7THqjSdvRozOadMZercHU2tH7rrXn5Xvj87eGVx9Nr1rNzz+Z/2g1P9eab77o2Hb81k/Iprj8+Y7hWXSfOFuu/2Caqy3oPhTP+c8wsq0DjUCgBPv5lSxZuGlVRWZSrPWQH+2GDSbYWNkPGUa2xdPtyQCOChMBNoXBJtNhIsUJZHixGb480I/P8BfAvgLImw95CWA3LujCgxyZNGdHyFXAcmSDbJju5+MxeUoxplGXVVfLMbUYweSqMoVGLUdRuRJRKBFUhQ0IQQdQpEaUAwlAmm/vjb5UQlKlWKIQSyxNNqVEqpR+RZHFtlAikv+jhGJE9JcUIrHiOxqJJBKxWC4SKoUliKhUKRahYpFSJJQLhTKxUC4WycUiuUQsl0oUIpFEKBSXloqEQrFYLJPLEZkM+XvwD5/t7Oro6eXq7e3m5uE0EL7Ac2Sy2AyYCUIwAMEMCIZBmAGAIB0AKABIAUEyCJIABgEACQCDAMIEEP4SpwbBOBByoIE2FLo1hfadbMk0O9LfZEOiWpEoViSKZem4NZFiS6A6kGg4MkCgMUgARAaZFAaTDMIWUUCYAjIpIIsMsvBUBokGEukMAoVEo5OdXHhhUf4paZHpmVGZ2ZGZOVFZORFZueFZueHZIyNH5EfnjorKyYvMGhGRmRuenReRnh2amhGUlRuRmx9XWJQ5bdbYWfMmzJgzftqscZOnFRSMG5GSER8eFRQWGTQ8OS4tKyMlMzMmOTksJi40KjYqITEhNTkpIzVrZFbO6Kz0vKSEjMiYlPDwpMjI5JjolPjhWWkjxo6eMHXyzPnz5/60YP6iBTPnzRw9blRcUpSrrwedyyZAIBmGiBCDxIDJEIsMs2ksLhFk2pNABxKAp0F4GkQAWFSYD/JcIIEb7OQBO7qCTD6T5eTtETQ8Nm10VkHxmCmzJs1bOHfpihUisVRZIpHNWrgwZ+xot0A/KpNhTyLYE3EQC/QJ8MgakTp56ri5c6cs+2lGycKpyiVTd2hWHKtaeWsr9myX5t3BKu3J1foTqw0nV/eeXmc6sebzrvKHq8Tn5IsOCn9at2DmopyM2dk5S+cuWSEuXymvEiqqRUh1Zd3mo8cvXb/+6Erz7YaGqzev37959c7NK7ce3fntxbN3L569/+3xy2dP3h4/3NBwruXCmWvHj146deJyY8Pt5qa7+/ceP3PywusX77s6Te2t2sePHrVcu3ajpeX2zTs3rt9qbrrWcOHyhfPNFxquX2i80dR8++r1h1evP2q+cv/s+RZLVXSh4c6ZczdOnrl24ND5LdsObdi0Z8OGnRYU1dauPXDw6KvX716+emPs7jT1mnq6+zva+4y6Pr2h+12r/oPe9OxjZ9P993dfdp1ueb333N1Vu06oVm2qqa6tr6qoLNeUl6mrqisqasrUlVh5paqmuqyuuryuUrOqQl1Xrq4u1wyUQZUadYVaVYah30qtQv+7+2bpzlnQ8d3jAF3+7WbIwiG5XP7dNjPLQZUIppCrFFIUUSiVKIKp5JhGiqrlmEaBYnK5HFMiZRiiFK5YPrt41rjcOeNyRPMmyhZMWlw8YmpuXGFSaGaoZ7wXP8yZGcQFQnlAmACMcGGGu3JDPLgBHlwfNw6LQYDoeDrJnmRvRbCxGvzjjz8MsR5qZTPUaqi19RAK0YHNBFkspq0DYRieQmA5WzGcrZjeNL+0gJzZmTMkS9Rbfz118/E7Y4fZ3Gk2d/aajV1mg7G/q7Ov09hn6Ogz6nu/qt+o6zdq+w3t/YZWi/oMn3v1ul69vt/QYTZ0mDv0/Xp9v8FgNhjMFjjpdH1arUnX3q1tNWhbDdo2g1Zr1Ou6tFqjVtvZYTQZuvo6jCatvvtze/fHtt4P7X0f2vvefDa9+tj950fT0/c9j950Pf7Ye/tlz7m7n9YdujpxmcYzaTToE08ShNqBnlYEx6F2jMFD7FlMjgqR7dm6Yf+v68rRkshQb+vBg3BWQ4nW1mQbHHGYA4ijMEkgl8rgUkEmgerJ5gQ4wv480J8P+vMZvnzITwD78mEvAeTKY7hwAGcu4MyFnDgMJy4k4DKDAv1mzpqp0pRhZRUyVC3DMLS8XKlSyZUKVKVEUOVAVfSdbeGbBt1fY0aWOx6RWG5BiESqGPAgfOudWymUrRTK/gFFQuSLRAqhSC4Uyb94vr9IJhLLRGJELMTEQkwsRMUipVikFIsQsUghFiksKLLIUh4JhWILkEpKhCtX/j2DjsOFBE5cN3cny3WRxargyGdzeTCbw2CxQSYLhFkQzGbBbBbMhBkQgwKCZAD4/wtFtiSqNYliTaBYE8hWeNJQHGEYjmDtQLTFk+0JVDwZIFBBAo1BBVmUL2JSvgCJQ6DDBDoDRwXsCHg82YHtyAgI8UhIDknNDM/MDk/PCsvICsnKDkvLCErLCM7ICcvMDc/MDU/PDk3LDEnPDk3OCk7MCEjPCcvOiykYlz51xuiZs8dPnzlu6vSxRZPyR4/JSk6ODQn1CwrxjY4JT0pNSk5PjUtOjIyLi4yLjRsen5SenJGbmZufmzMqOyUzKToxIiQ62DvEzzciJCwuNjU7Z8KUKfOXLhVKFXIMRcvUclQ2f+GsvPycsJgIjpsLgQHiAYAAM0gQTGGy6WxHkMenMHk4GoyjwQSARQJYJJBNgR3pHAEkcIWd3GG+K8jkMyC+q7N3THh8TvKIwpHjJ0+cPnPG/HnzlyxYvGLWgkUFxZMTMzMF3l4UCHIgk+yJBJjN9A/0zhmRPnlq0YL5s5YvnV+6bL508cxfsJXnN6nP1AtvbcPeHKn7cLRWe6zeeGJV7+k1/afWGvZXv9mmvlMruagu3StcqpxYuHhk3vLZC0tF6hWlqFCiQbBaTF23dt22I0fOnjvbdLnpxp07D69fvX2l6cbNlgcP7/3x4vnHt6+0589e27Rh98njTceONJw41thw/tbJY8379pz+deuBm9fvwquCrAAAIABJREFUm7rMH9+1Xm1uabjQcLX56s2WWzeu37xy+XrD+csXzl6+cO7qxYvXGxtvXrt2/8aNJ9euPWy+fK/58r2mxntNjQ+aLz9svHTvzNmWA4cubNtxdNMv+9au31lTv6mqag2KVezbf7izs+vz59bPrZ9MvT0GfVdPp1mv63n3Sfuxw/De2PP4nfbRu84bz7Qnrjy//OB95eYDK5GKmvKKVWXqSky5qr66vEKFahBNtUZTpa6oUldVldVWltVWaKrL1OVl6vIydZlGVaZRadSYRo2pVeh3+u9jwcwXeHxDnb+I8u/HgiLLQf7hKDCFXI3IMUShRFEFpparNGJUpVCXSRSIUCjUYKhKLl02e/qccXlzx+UK50xULp22YsaYaflJo4YHpYe5x3hyQ5zgAB7Dnw1ECJhRLuwIN16oKy/AlePtwnHhQ1wWjU7Fk/A2NkN/JNrb8nkCWzxp0OAhVlY2gwf/QCA4UMhEIolsZUv40Y5MYLmDHuGCsIzwrGkzVtZuPtz85LVe12Pu7jd3dpq7jebebnOv0Wwy9PcZzd0dZoPebPxWOnNHu1nfZta3mfWtFvXrdX0DKLLQSKfr1ev7BqTT9XXoevXaHr22R6/t1utNBr2pQ2/q6OjtMPZ3dJp1ht52ffen9p73rb3vWvvetppef+x6+d7w53vjk1fa+y91914bb70w3nzV3fC4bcf5e0tUmyJzp5MEETZ0LyLkbeXAHDRoUIBfwKF9O3dvX7thNXbs4GYVWhIS4Go9eJDVDz9QHewJw2zItg4UGzzdnsCm0Dk0wJPLDhTAQXwwiA8GC+AgJ2agM8tPwPQWQB6OgCsHdHVkuPEhdz7LzZHpzGM58bkBAf6Tp05TV1RiFZUSpRJRqxAVqkARTI0qlMoBE50cQWRyRK5QyhXoXwvFFRbzAipXKL+uh5CLxFLLkgixRPYln1uK/G9QVFqKlJYipaWKLxLKhCK5SKz4O5AUXwlkkeLvHJJ9F+VgoZFQKC4pEX5XFbEc+WxHPttRwBE4cZ2cvjToHAVsDg9msUEmG2SyYRaHzeFx2VwOxGRSGYz/EUV2/4IiGzLN9u+ysaCISBmGJw7FEYbiCEMcCEPtCcMcCNY4gi2RbE+m4aggFWJTIDYJZJFAmARCBAAiARw8lUWgwzgaYEcm4mkEpiPo7e8UleCXlBGckROelhWSnhWSlRWWkhaUnBqQmhGSnh2WnhOWmhWSkhmSkhM2PDskITMwNSc8Ky967LjUKdPyZ8wqnDZj7JRpYyYW548pyE5JiQsN9QsM9omMCh6enJCSmTI8fXhcclzM8JjYpLjkjOTskTnZI7NTM9MjY2N8g/zdfDydvTzdAwJCY+Ky8kbPnPuTUKpUqivLKmuq6+rLKjSLlyzIH5sXERvNdXUhgACJAVKZMAViUmE2wOGDXD4F5uDpMAlk0yAeBeSQQR6VyadznGCBG8vZE+JZUCRwcfKOCk3ITs4bkze2uGjKzJnz5sxbNOenJdPmLRhbPDkxK0fg6U1mwHgSlUCisdk8/wDfkaNy58yds3LlSrFYKJeUqmUl2M/zNymXn96ANm5G7+xQvzxQ2Xa4puNYXc+JVf0n13QdqG3dWfF0nbKlWn5OJd64cI5swnjxnAXSEsXKJUJZKVKJVVdr6uoq1vyydtupI2dvXbv35P6za40tF89evtp898Wfn9691d2988emDbv37TnZ3HTv+NHGIwcvHDnQsHPb8Z3bjzVfuvvij49tnwxPHvx+9NDxk8fP3Gy5fff2vVs37l29fOPiueazpxrPnGy6eOH65aZbN1se3b75tOXao8uNd5qb7jVcuNVw/rbFQXfm1PX9By5s33li4y/7V6/9tbpuY3nFKoVSs2Pn3s+f216+fPHbb4+7ugxarV6n79Ube1oNxnd67b5zZ1qevfrUZz7T8puk6tdTV55uPdwg19Svr65Zq1LWazANKkOUUnUFqq5WY1UqVYWqvFJdWVleVV5WplarvuyyRDEViqmUGKbEMKXq66vlzT/c5yDId4/fNt8GUPTPd0EW4Hw9liAWS5GkUCgQRKFSyNUKuQpRKFFMoVLL1WUydZkEVUsRpUqlUiHIioXzZxTmz8xPXzJ5lGzhpJKZBdPzh49NCUkLc4/14YU4MQJ4UAAPDuKxIpy5kS68UGeuv4Dt4Qg5cyAmRKZR8AScDQFv+8OgQc58/oRxRY5OboP+M9jezsHOxpZMIuDt7W1s7YfY4ilsV0e/WKZPrHfcqBL1pqY7f7Z1m3v6zZ1dZr3W1N3RZ+40m7vN/Z3mPkN/f6e5x2Du1JuNHWaj3mzQmw06c4fWrG8369vMulazttWs/dyvbe3Vant13xRGhg6zXt/b0dFnMPYbDP1GY39np7nL2N/Z0d/Z0Wfs6DMa+juN/UZDf4fBrDeadYZ+rb73c3v3+9buN5/733zuff2p+9UH44t3+udvtI9ffn78RvfwjaH5yYfz994cbH68t/HxzrMPKreeyS3+meURjwO9bPDsoUMd0lIzDuzbvn/P+m2/aPbsqj90cLMKW+nrxR/8wyCcjRUV70CxdyDbOlBs7ZkUKhcA3NjMQD4czAeDBYxQJ1aoMyvEhe3vxPTlM7wcQXcu6O7I8ODDXk5sJybdzZHt5e7MZkL+Af5TZ81CNJqymmq5CpVjCFamUqAKhRL5n1BkqZAsGyL+2lT0X5J/61n4twZdaamytFT5DY3kQqFcKJILRbIBiURysQj5RgMcGtgSKxnIshOJLJv0vtgZvktb4HK4MMQEIIjGZDF4jkwnZ67AiefIZ7E5EJMFwkwAZkFMDpvN5bB5HCabSYdhKoPxPYoYf0ORDQ20/icU/YPIVGsSxZpEGUYkDSUQh+IJQ/GEYXiCBUvWRIodBcDTIQrMJkEsy0I5HA3E0QAHGuxAhvA0Bh5gONDJZIjKcoI9/AWhMd5xqQGpOaEpmUGpmcGZWRHJ6SFJacGpmWGpWeEpWWFJWWHDs0KTcsISskLjskJSRkRm5UWPLkgumpw7eWr+5KmjJ08dUzRpdMG43PSMhMjIoOAQv/DIoKTU+MzctLSclKT0xNikmOjE6Lik2OGpw2MT40MiIjy8fblOzkyeI8fZ1dXbPzQyPiN3zJQZC5etkK4UKUViRCZXloqEM2ZNy8nL8g8JBNkcPJVKAkEqg0EGGFQGi8HmQ1wBnckl0pkkgEkBOWSAR4UEAMcF4nuwXbw5rj5MRw+I5QzBTnyuR5BvZEpsxpj8wunTZy34acmSFSuXlogWrlg5Zd78zNEFrn6BZAYTR6QTCACb5RgYEDB61KhFi5bKFZgSVWMYVl2hKR6TPTY14hds2dE10sZfkKc7Ve/2lrUerDQcquo5XGPcW63bU/VmS9nD1djlCmSfcHn1zOnyqTNVS4X1ck2NBF0xfcHSqfMrRarN1RvO7jv5oPnO0xuPm042njl8/uqVu69etb19q29sur1h/a5DB841Ntw+daL56KHGQ/svHNhz7sKZlkd3X759pX1w9499u4/s3X2wufHa/buPHtx9cufmw6uXb104e+XUsUunjjWeP9Pc2NDScvX+retPrjc/aGq43Xjh1oWzLRfO3Gi6eLfp4t0LZ24cO35lz4ELGzcfqK7bUlaxFsGqVpbKftm8/dSpMwqFfFV9jbbtY3d3r7azr8Nkeqtt0/f1rt+/a9fZc286zTf/aCteIK/eeOjIxTu1a7dtrKqqkwrrVYpypaSuvqJ2dRVWrVJWYfIyDCvXlJdXlmnKMZUaU6OoSomqlEoMsQjFEPSbNyiG/CNOvuXNAJkGSpvvHr89A7/E0qazrG0e6NcplYgaUZQhCrUSQTFModbI1GWK8kohgkqVaGVlpXDFz9PGF04bk7d88mjZvKKSmQUzRiWNSQrKifFOCOBHuDOD+IxAPhzsxA13FkS6Oke4CYJdHH0EHFcOxGOCDJDigLNzcLB1cLAfMmRo8vAUDCuPjB4+aNAQO2t7Ig5PxOHtrGysrR0G25IoXE++f7xPfP6kRcqGm78b+80GU7+uo8/U3d/d0dXT0W029pm7zX2d5h6DuafT3G00Gw2WQses15v1erNO19+u7dO297a197a297a2m1rbetrbe/5CkcFsMJiNxi+TRt3d5p4es8lk7ukydxvNXQZz59evGoxmnb5f29Hfpu/7rDV9aO1886nn1Ufzy4/9Lz/2vHhneP5G+/ub9mdv2p+8br37/FPDvT/P3/3z6LWn+y493nrs1t6zjzYfvD5jcRksiBhqAxMprDlz5p08eeDA/nV799Ru3162d/+aI0e3oOiKAD+nQYMGDRv8A43oAJIIVHs7iExk0chOMM2fBwZxgSBHMFjACBbAIc4sPwHk7Qh6cUEPHuDhCHryYQ8uw8eJ4yXg8lmws5OjwEngHxQ4f8nSyvpapUaFqJWaKo1YIZYjCst8qwVFUplCJkdkctRyJySTozK5SixRDNgKhCJJqWUS9XtJ/tuk8E8NOqVQiAqFqFCoFAoRYSkiEiosl0bfFkbfVEIKsUguFn8LoS8MkkhEYrFQLBaKRKUWCYV/b9DBMMCAaCBIAUEKA6LDTJDJBmELgWAAhgGYBTJZEMxmwiyYyWIyWTCDxabDzO9RBP2/osiaRLEiUaxIZBsS1ZZEtSaSrQlkezIdD0AkiEWCWBZvHp4G2pHptiSaLZlhQwIdaCAOAOwBMhGisp0gN39H/wiX8ASvxIyA4Rl+SekBaZnhKWkhKRmhKZmhSRkhCenBiRkh8enBCVmhsZkhUZnBw3MjMnIjR4yKH1OYVjg+e0LRiOLJ+ROKRo0pyE3PTIyICgoK8g0J9U9IjskckZKWkzw8PS4yLjwkMigwLMAv2N/Tx9vR2YXB5NFBNpXBpkJsjsDdJyAiOiEjM2fc2MKp44pmji+aPrFo6vgJRXl5uQnD4738fEEulwQAJACgMiAaxIK4Ar6bp7tPgLOHL8xzIQFMPBki0dh0pgDme3LdfB09/Xnu/iyBF8x1g5nOjlyPQN+IpOj0CYVFCxcuLBEJRTKZGFGWyJG5y5aPmjjJPyyGyXMhU9l4AoPHdooKjRibP2bhwqUyuUqpqsTKKioryrNS4gJcmfPHpW/CFp1aI761UfTnNsW7XWjbbrVxf4VhT4VxX03b7rrfN1XcqNOc0yj3iEpq5/+knr2ofrm4ctHPBVFJcc4+Swqm7araeGrrwTunrzxpvH3t2KWrp688++3Ni5dtjx69Onr04uHD5y+cbzlz6sqxw5cO7jt/5EDDxbN37t9+9dvDt08fvTl/+srmjbsunL3826M/Ht57cv/O4+tX7lw8d+X0icazJ6+cO9l84tC5s8cvNZ2/frXx7pWG243nbpw70XzuxNULp240nrvdfOHO5Yt3T5y8tvdgw4ZNB8qqNqor1ihVNZi6qqa2fv6ChXFxsVMmT3x0/47ZbNaZ+nV9ve+N7Xqz6fqzh2v37X30vvVdp3mpbJWsYsuJS/dFUo14wYIDa+pWKSXi5QuWLZ0vkpeWrapQVKnEKgQpL1NXVKvU5ahKhWpQpVqpVCsVKuQfpcSQf2yyKZXKgVEhy+NAuTOAnH9DkQVg36LoGxeDsgxByhGFWolgmEqh0cg05fLyCqlKI0aQlSUls6ZOmzR29PyJBYoFk5QLJs0dnVqYGpIX75sYwIv0YAY7Q/58KIjPDHHihzo7hbs6h7k4BTrzPR05fCbEAmk0CgmPxzk44IYNs2UxubNmzqutXTNy5Dhba4LVYBuCnb29la3NMNsff7QZYkWypTgGJeavLNty8tqzy/ee3nv6/O3ndpOpz2Do7NQZTIbOXmN3X1d/d6fZYDAbOs3GTrPBaO4wmPUdZl1Hv1bf167rbdX1tOq6P2k7P+oMH3SGj1pDm9ak1Zq+RVFHR79FRoPZos6vVNPrzR0dZn2HWavv/6zt+6Tt/dRuetfa87a16+Xnnucf+/983//ifc+fbw3PX7f//urzkz8/PPrzw/0/PzQ/fHH+zh8HG+8duPT41xN3Vu1oWL/78tpfL8YkTxz0HzIAOZWVV5w+c2jb9qpde6p37a3evb/+wMH1x0/sUCiWuzizBv8wyNZ6CIVgS7AZQnawoRLsOQDRl0nzZ5H9OZQgHhDEh4IETF9HhjcX8GQDbhzAnQt48hkebMBHwPHkc3gMwNVF4OzizHHkJaakLly2VI4hckwhQSQlkpUSmVQql1kklkq/dt7k35itEaFIZuGNBUWWza0D+1uFQkmpUFwq+t+hSISKRNg3Un7R9yj6u/4OIQuBJBKRRFoqlpSIxSUi8UqReKVE8ncUUagkGp0CgFQGA2AwAJAB0EEqDSDTASoIAgwGCMMMCIYgGGJAMAOCGRAEM9kgk0UGGGQAJgEQCYCJIJMAMgdQhAchWxpoTaZZk6n/Jhsy1YZCs6HQrMlUGxLFhkSxIVNtSBRrMtWWTLcn0+1INHsyHU8DSQwmBeaQYTaRwcQDDAcKYEOkWBHItmSGNRG0JQP2VLothYBnkJgC0NmL7R0iCIl1j0nxiUn1jk/1S04PTkoLTk4PSc4ITUgLjksNjEsNjE0JiksPjU4LiUkLGZ4dkZYVnj0iZuTopPwxaQXjsicWj5pQNGpUfnZySlxoWKCvn1dAoG9kdFhcYkx0QnRIVLCXv5ezh7OjiyNX4AhxOBSAQSDTiGSQRIdIABPmOrt5BQaFxsXEpyel5qRljUhLz07PyMzKzExLTYpPiA4OCxG4uTJYLCqDQQYBiM0RuHn4BYfHJCZHxg/38AsC2XwcBSRQGXSmI9fF28krwMkrQODhz3by5AjcuTw3Z2efkNDY9NTcyZOmLFmyWCqVIqhSgWJSFF1SUlo0fUZccqqHjz/b0RVmOro4u4UFB2dlZk+aNH3RkpISCSpFNCKRLDcr09uZGx/kjq6YuUW19EzFilurhb9vRt79qm7fVW7cW6nfVfH514oXmzT36tHmCuQ0Kt22ZFFpzojJIRHTImLzXH2jKPDEwKj62Ut3irBzq7e27D5x+9DFp80Pnz348+XzD3dvPtm76/ixww1nTl09dfzKsUONe3edPnqooeXqk6ePXt+9/fvxYw0b1v66+9dD15tuPb775PfHz3978OxWy4OL568dPXLx7Lnr5y627Dt08tjJ82fPNV1pun296e75U83HD188deLy+TMtZ09eazhz81rTo6PHr27bfbp+9U5N2dqqivUVqhqFCJk3Y2ZmUvLM4qKl82afPLSv39Rn7Or70N7R3tP1prO11WTcdeLI5bu3Xn5oX71+98bNB8+cv6lRVteuXHnn4J6alYsnjUoPCXDOL0hHqxRYnQqpxGSYEtNUaNSVKKZC1ahShSBftpQhyJcNzkpEpUQwJYIiSvQfUGQpawZQ9KXKUSIKBJEjCsRiP0CVX8ocSx9GqVSgSrkSUVgeEUSukFsgpEAUA6UShmIaJVqmQDUopsLUCKpCVGpErVag6MqSn6dPLS4eN3rOpPElc6egi6eXTBs7ITViRIxPRrh7hDsc4gwGCkA/PhjAh4P5nEAnxyAXvp+To6eA5cyB2RAdpJPIZAIOj7Oysfnhx6HRcfFSOaJWV0yZNptKZQwdbGVrZWU1ZBiRQLaxww0aNJQOu4ixVYfO3dp1rOlc8827j5/99vxlh7G7t6/fZDIZjcbOzq6u7l5jZ7/e2Kfv7Nd39v8NRTpTu7anTdvdpu1u0xo/aw2f2wyf2wxtbV06nUmn6zMYzF1dZqPxC5C+lb7DrNWbdXpzm7a/tb2vTdvfqu372N73sa3vQ2vv28+mN5+6X34yPX/f+/x935/vev54rf/9xednLz7+9vz9nccvrt171nDj0aVbT3efuLJ2x/kt+69t2t20YcdFWdmWzJHTrOzofkHhW7dvO3Box9Zt9fsOrN++s/bA4Y179q7bf2DT0WO7Fi2eyeGAP/xnEIVoT7C3wTvYkIk4mEp0BwleEMGHRfZlU/y4dH8e6MMFvDhULzbVk03x4tB8eHQfHsOVSXfnQV4uPCcuy5HH5vG5fGd+Rk7mCuHPQploacnSUmmJSCKWyKQSmVQoFpWKRCKxpFQkLhWKSkVioUgqFMlEYrlYIhVJpGKpTCKTS2VyqUwhUyADksrkUplcIlMIxX/pX83cYqVYjH2VSixGJRJMLEbFEqVYbPF2I2Kx4r80UBUNdOckEolQIhWKJUKxRCiSlIrEpRLp3xt0NACg0ek0Oo1OpwMACAIg8PWAIAiCAAiCdAAAQAYIwiAI0QEQAGGAwaIDTNpXXzUZYBEAFhGyoIhJsNgWSH+VO9/JhkSxI1HsyFQ7Cs2WTB14b/cVS5ZpJBwNxAMMEsSiMjk0FpcEsXAAw45CtxgcrIl0awLdhkx3oAIOVBKeQYEFTGcvbkC4e3RSYEyKf0yyb1yKX3xKQGJqUFJ6SFJ6cEJKSEJySEJySFxSSGxSSFxSaEJqWGJaeHJaePaI2NFjUscWZBaOy51QlD9h4pic3PTY2IgAfz93d3cPT4+AoKCA0FAvP38nNw8Wz5EOw2QAJNFBPIWOI5HxZAqJCpDpEIXGZMCOfBcP38CQmLjhaekZuSNyMzPTR4zIHDtmRP6orJEjM3JyMyJjIj083VlcDolKASCGm7dXzPCkvDGF2aPGhMXF89w9iAwYTwXoMFfg6u3mHeDqHeDhG+juE+AZEOwVEOITGB4Rl5SZM7K4eNL8ubNX/rxcJhXJpBK5XFYiLJk1d/aIUSOi42OCI8PCoiPCo8KiY8LTM9MKxk2cPmvBkuWSUpFq4cKfiyZM9XRxH52TfmLfrzvq1VtLFhyR/NRSK/1js+bVZqV2Z5l2p/rTVvTNJuWTVbJrZSXn5cvPSlesKy6c7uM5ksXOAZiZNEYOFRgLsWZ5+y2OSVySkls+Y/nl3afePP7zxZPnV85dPbr3zKnDjedO3Th57OqJo5dPHG1qbrrz5PHzRw+enT7TuGXrvnVrt548evbhzYd/Pnr+8cWHW5dvXj53peXq/RMnmzZt2V+7Yfv+8+d3nThx5MTpk8fPnTlx8cSRCwf2nz5w5PyJM1cOH7l05sT1q5cenzx1c+O249U12+qqNq0qX1MlUVeUyFbOnDUmKUk8b8700bm1CqG509SnN+vaujpMplaTUd/f03i7+diZY9q2tvV1a5ESpFq9+sTu47+sFG5Ztkg1c9LMUSn+bgCX5zBuSjZSJS6rU8lROabUqJUVKIKqVAolKkOUUiUqw1BLxoFywPv2D725fzkIqpSjSgWmVGAoosKUapUCQ2VKxPI4IIUKkykRKaKQKuSW/4iVGIr+zWr3JY6yHC3HFGq5WK5UIGolIlq5bO6M4injR82ePHr5vCLxwinLp46Zlpc4Mj4gLdAtxpMd6sQI4jOC+IwAPhTIZ/jzGb4C2NeZ685n8VkAh0EFaUQS0RZHsMbhbQf9ZxCRQpw6azqiRiUy2aLFK2AWd+iwYdY2Vnb2thQa2R5nZ2NrQ6YANXXrb9x6sn3n4UtXbt5+8PT2w2efdV2Gnr4es1nfbdJ39ei6TPruni8y9n2pcvRmy+Cqrt2k15r07SZde4+urVvX2t3e2t3e2qPX92u1po6Ovs7Ofr2+r0Pfb/kRva5Pr+vTaXs/fe7+0GZq1fZ9bOt9/9n0Sdf3sa3v3SfT+0/9Hz73v//U9+5j7+sPvS/e9v75ruf5G+PTl22Pn3949Pvbx0/f3Hv08trt3xou3710+d7q9fuE8vW/7Li0afv5DVtPLFyGjJ0wlefsPnb8hJ27duzatX37r5v37tm+ffv6nbs3bN+xbsu2tYeP7Nm0ee34CWNBkGxnZ00gEkgkop2dLZVI4FAcnOk4d4jgDhE8IIIXTPJmkbzZBF8OyZ9DDuSSAx2pvnzQkw978GE3R8iJC/E4DC6HwWaDnj7u44oKSqUlEkwiRaVfW3MKoVgklkqUGCqSiIViy+ZViUQmkysQ2ZflD3I5opB9/YORI4pvJZMrpTJUIkEsElkQ8v0UESIUISKRUixGLRCSSlWW3CCxGB2okMQS5X//4Ncm3l/dPLFUagmvG5BE9vc4VLoFRTQahUKh0mg0Gu3vKLIcBgjCDAYMABAAgCDIZEBcCOLRQBaZDpNoTBKdSQT/P6DImkSxHaARmWpHothTaA4Uuj2F9uUTCmBPAfB00DI2a6ERkcHEAQw7CvDV6UCzJtDtqCAOAHE0MgGiMZ1Y7n5OIVE+0UnBcalBMSn+8amBSekhyekhSekhiWnBCclB8UlBCcnBCckhCcmh8UkhcYnBsfFBCcmhWSPiC8bnTJg0snBC3tiCvJH5OSmpiWERoZ7eXjwen83h8Z1dHV3cGEwukQI4ECmW7Rj2BPKXBRkUgERjkOkQmcYEYZ6jk0dASHhqRlbhuMKp06ZMmVo8c9aUBQtnLVgwY8GCmXPmzigYNzYpebh/oD+bx2UwWR4+PsmZmeMnTR0/aVpSVo6bfyCdzSUDEJ3JdXR2d/H0cfX09fQL9AkMDQqPCY+Jj4wbnpCSnpGTN3ZsweSi4tkzZ/20cMGyZUtLS0qW/7x8zrw544sm5uWPzBk5ImfUiOy8rNwRmaML8icUT542c/68BSsXL5EuWlQyfercvKwRR/fvNfV03r5wYv2yeZvmTzouWXinXvpsvfz1JtmnLcj7X+R/rhE/qhHeLC9pxlZeL5dcUpQcXr5o3eTJC4LD5gcGaTIz0KREcVzs3MDARAqY6xGyp2Ldh9/+vHvl5om9xw/uPHHqcOPJw80H9l7YvePUkUMXm5tuNzdeP3b41C9bdq3/ZceOHftbrtx8++zVqwfPLh89W1mCrMfqrhxvvHikQbhQXDhywrbtO/ftOXjm0Gnlchm6THb24PnD+87s2n3i0LGGYyevXLxwp+HC3YNHm+vW7quu2bZpza41ZWvr5eUH1m5eh2BFaenjkhMLk2OFs6b4KZsxAAAgAElEQVS8vvOwr91s7jF39fW1m7razcZHr387cvKwrr29Ai0vk1fs2npoY81mZNrc0vwxU5MTo9y43gIamfiDhw+7eNporFxeVV0hFcukIoUKwzCVHMXkKCbHVAoMU6pUqAVF/22K+/b8Q46C6qvfTvXF8IBgqFyJIBj61f+AKjBUocbkmNJCIxmikCOK/0IRqpQpy1BNGVqmlCoxOYLKpJKfly+aNX1q4cgZE0YunjF+yfSCOeOyxqdHjYwNTA/xSPR1inBlBTgC/jwggM8I4EN+fNCHB3hyAFc26AjTmHQSQMGRCXY4u2HDBv+Aw9sN+s+gsIgQqUIiRaSYWrNk6c8u7p7WtjY2dja2OBsCGU8g4exwuB9+GDx58vSWlvuHD529cOnarXtPrt188Nsfrz+06rSGLl2nqaPboh6LDJ19hr/uivp0uj6d1qTXmnRtJl2bSdvao23taf/c0/q5q73d1NbW3d7eo9ebLfjR6/t1+j6drlerNWnbTe8/dr7/1N2q7Wtr72tt72vXmT+39X341PPhU9+7D6Y377tfvel8+ab7xVvTH6+NT1+0PX7+8dHz9w+evb736M8HT17fvv/80uW7DU139+6/qK7Y+eveK/uOtFTV754ya1nuqEL/kPBlP/+8Y8eONWvrV62u2bB+zS+/rFu1prKmVr16Tc3qNdWr19RU15TljczG4W2trIcSiXhrGysKCc8i2/NpDk4g3gnAu4B4NwjvxSJ4swk+bKIfhxTAJQXwSF6OdA8+7CGAPQRMFx7M44BsFsBkAhATCAzxm794XlltmVytsIy4WjLoUBWm0qgVSkSOKKQKmRyRyxH5wE2SxfY9EFj3HYrkClQ+cL0ks9i+B9J9BqSUSFCJBBuA0D+jSPy/Q5FE9h2KxFLJ31BkQQ0dAGhfD/BfBwQhCIIhCAYABg0AARCGmFwmi08HOWQ6TKLBJDqTDLL/Vygikq0JpL/RiESxI1NxFABH/SpLsDcVJACQxZtniWIbaNDZUwA7CmBDAmzIAA5gEAAGHqCRWYCjB88vzDsyPigmOSQxIywpKyI1JyJzRFR6TkRqVtjw9JCElOD4JAuNQhKSQ2MTAyNj/cOjfMOjA5LTY/MLcwqL8keOzc3ISUtKHR4RE+ETECBwcQMgmEQFKQBMokE4At0WR7LFkQkkgEAB8EQangziySCeBOCIVAc8jUiF6RCXJ3APCo0cMWrM7Dlzl/+8/OeVK4SilVJZqUxeKpcLheKS+QvnjZswPjFpuLuXJ4vn6O7jk5yZNWnazKlz5uUWjAuMjGYKnEkAgwIxmXwB19nV0dXdxcvXOzA4JDo2PiU1KSMrJSsnLSd39Jix4wsnFE0snjJl6uzZcxYvWbJo8ZLZ8+ZNnjFj4uTJ44qKRo8bP3ZcwfiJheOLJ4wvnlw0eeaU6Qtnz1sxb96yGTPmq5Vq7aePZlPnx6f396DCVbPGb54/4az8p7s1pc/XS99vQd9vVr5aL3+6SnyvqvRGeWmjYvlF2Ypr5apGDN3700/HVqy4VVnWopI3SFbu/Wne7IiI8aGRB+vWvb73qPHE+X2b9+zffvj4gQvHDjQe2Ht+354zp082X7pwfd/uQ/W1a2vq1m7dubeh8eqjOw+P/boXW7RyQd54ZMqCU6u2rV+B7VauqV4oyw9P3VJWf2DV5jMb9sxKGbtwRPGprYeP7z61+9eje/adPnCk4fiJK3v2nKtbsxdRb1Kp19dXba5XramWqKuFyNKJU5K9fWKc+fPzc5ZNGHvm111mk7nP2Kft6PzcZeww975se3fg+OEPnz7u2XnoWvPd+/f+qMDWrZFXTk3Li/f0DeTznEAim+5AI1sFBrjOmFWkUEiUSqVSiWKYElPJMZUCUylUakSlQtVqTKX6a3HDvxmy/2GjkEatLtOoNGqVRv1tpotlrt7yiQJVImpMoULlqFKmRORKZGC45G8oUiBVZeWVak05pqopL0NEJfOnFU8Zmzd1TO6C4jHLphXOKcgqzo4rSApLC/aI9uBEuDJDneEgPuTHA/z5DH8B7MeHvDg0N5jiCBLZNAKTgocpBJBMoJFwZKKDjdVQvIN9cfFEVKWUyMQaTdnSZStCwiLsHRzsHWxtHKxBGODw2D8O/nHQoB+iohOOHDlz+vTlg4dO3rj54M69J/ce/Pb2fWu3qd/Y1dvRaeroNBm6egxdPcauHuNfKLLYsvu/DAlpTVqtSas1tbf3tLf1tLf3tLX1WFBksXFbvqrTmfT6Xp2uT6fva2vvbWvva9f1t+v6WttMnz6bPn7qef+x+/3H7rfvul69Mbx42fHHn/rfX+ifvdA+/fPz4z8+PHj2+u6TF/cePW+59Vvz9YeXrz1oaLp75MS1dZtObd9zeeeBy1J0XWHR3Oj41ODwKLFMtnr1Ko0Gq6hUY6hCrUaUqBRTycsrVAqFWCor1ZShK35eEp8YbedgNWTIf8hkAplozyBYs8k2XIodj2InoOOcQJw7RPBkEjzZBG8O0ZdN9OWQPLg0d0fIU8D0ELCceTCPDUAgCWbSuY4sroAdnxz3s2hFZV2lVC5TKBFMrSqrKC+rKP9mxggZkPJrLsPAn9BAmPc3QhFE/d3Go4GRowEaSWXotxD6f0GRSCwVScTf6W8ogiCIwWBYGnEg+D2E6ABABwCQwYAgJghCNBpApdKpdIgBc5gsPsDgUAAmmc4kAywyyP7WXOBA/TcUkawJJGsieYBGtgMoogM4OoijAziaJcHhC4cIIEwAv7zHAyCODuLoIJ4O4uiQAx3CQxZWMQBHlm+ob1JWQvaolOxRySML08ZMyMovTM0bnZgzKjY9JzI5I3R4SkhcYmBkrF9krF94jE9IhFdgqJtvkJtnoFtQVGBCamJqTmpC2vDwmKjAsFAPf3++mwfMFRDpDByJjiMBOAKAI1peQTyJQaQwSDSYTGdRABaJxsSTQBwRwFMBKsTm8F38Q8JHjilYuGSpXImo1Cq1BlNrULUGUWsQVIWIpZJ5C+aPGp0fGhEmcHX18PFLSs8aVzR54tQZWaMLAiJjWE4uZBiisGAG35Hp7MRydhJ4efqGh0UOT0gdkZtTMCa3YGzumDFjxhYWjJ1QUDChsHDChImTp06fNX3mnMnTZxZPnVE0dcbEKdPGTpxcOGFi0eSiiZMnT5g8bfyk6UVT5kyZsbBo0uziov9D2llHN5G3b38fA6qTmclkNJ7UaEspVqBI3V1TAwoUihWrWzyZSA0p2pbitjiLLcvCsgIs7u4OdZe8f6TwwMp7fr/3nXOdnnTyR3pOk/PJfX+v+7ozV61YZert7W5penP7+sma5Rvz5q6dl7Yzb/aPdPbttYrHdeqndZoX9drnG+iH69R3VimuLVPcWKm7tMz4a5nu8srll1dU/qaTn1XmnZIt/V6Zv3x6SlFc1O6KyovHTx7euvvbDdsP7Dj03Z6TRw/+fOy7X384cf7Mj5eOHDpVu7Z+RcXKDRs2Hzvxw9OHT989fLq1YvnCKMmK+bnXNu+9Ub8v3y9h+ZQlNXOkS30T9upWVMzOPqSpLgmfqkiYe6pu33ebDhzYeezQoTP7Dp7ed+BMff0hjb6GLqvTG2oqDOvWVNZVKSty0udFeUwax+VP4nNzEmLKszKP19b1tna3N3S0tXe3mfpa+nt/vvr7jgP7m9s6vt195NSpC6/etG3d+v3uTYcL5hdNHO45ysFVxEKFTNCeQgUE5CimYmPC9XptxbJyFa0wGDQGo9ZYRpeV64xlejOKPkfK/S9QVF5WVlFuLC/TGw06g177NYd0Br1WR2t0tMYwUBWpPh0a/RlFeh1dXmYo02srDdoqg6Zw4dwZiZGzJZHZ05OLZk/JnZYwK8ov2d8jaoK730j7iS48z6HsMXbkCAHmLiLcxaS7iBwuJJ3ZLAcSMqOIi4BcJsRmQihsizIZ//jmm3EeozVqpVIpl8ulBmOZQqkJCAwePGSIpaUFhDCcXYeO9hhlwwD+8a9/oTi7elXdhQs3a2q2/HDy7PXrd879dunmjbsNH1va27pbWzvbWjva27va27s6Ojo7Onvb2vtbW/taWnpaWnra2vpa2/qaW3ubW3ubWnsaW7sbWrobWrpb2/paWnpaW3ubm3ubGruam7tbW/taW3tbWnqam7ubmrqamrqaWnoaWno/Nvc0NPd8bOp+97H75eu25y9bnr9sefqi5cmz5kdPmx48+nj73tu7D9/de/T2zv3X128/uXrz0a27z385d/2X8zcvXn14+Ogv6+sPrt9wbE3tkYrqXUsL9YlT5riOGBsYGq6hdQqFoqSkSKtVS0uLS0uLlSq5VquSy0ul0pKSksKCwhy1Rl5YlOM5cYyNzWArm8EgaIUDQyhwCBuy4DAt+Ii1GLN1IBmOJMOJYjizQRcOw5ULDuWxHAXEUBHlJKLs+ASfzWITTIpi8YUcoYjrMFScmJpQtsxYVlFeVlGu1dE6g768ssL8thl4n3zCzH/fHp++3PyJQ1otraN1ZZ8zGr6IUjUHBQ2MxypVuj9LoaS/hM2fOfT3KPrjntivqyKSwkkSIwgMJ3CCJEjK/BjDCRQnWBjOwgYOijCMYCIoxGQhLAIneRRbSFB8lOCxCB6L4CME/3+GIsgCBC1A+HNtZMlk2SAYgOIMnABxAsQJhjnRjmB/TrRjYCSIUwycBHBiIO+OoGBKwGQLYA4PJCiIInlOdmO9xsclx6TPTk2bkZA2My45PSo2KTAizjsoYoJP0OgJPsPHTRo22tPZdaSdywiRkxvfwYVnN5QjcmTznPhCF4ehI4cPHztm2JjRDsOHC51dKLE9yhUiFN8GIWyZOMCkAJgEIAIACRuzGLg1SNhCJAiTDJhkQAQA4QCCM0kOR2jvNsojOl6yOCdXraMrqiorKssNRn1ZucFo1OkNOq2OLigqSp8xIyAwaNiIUUOHuY+b5BMSGRsRl+gbGuHmMZ7v6MRxEHMd7eyGOTu4u9oPdx060n3URM+JAb7BMZHRyYkxKZJoSWJcYrJEMkUimZqQmJaQNCUpdXrKlJlJadOT0makpM9Km5GZOiMzNX1mWvr0aTMzpsyYlZo+Ky19Tlr6vOTUmYkJaaUl0s7WdpPJdOfCb8fWrdihKFi/ZHbt4pm7CzPPGHKvr5bfX696Uqd5Xk8/r6ef1Gqebyh7uan6ztrKyyuMd9avvLLccFaZ95sq+4eSuUdK52/PnVOZOWVdcd7BmprNy6v31G05se/40f0nv9v/43eHfjp65Odvdx9bv3bT6hXr6tbUHf720JVfLjQ+fmF639R4+earEz99OP7TgQJ1zbSsUq9odUCSzDu+2C9eLZmhik/fX2JcOD5s/oSoirnF8nlFtcs3fnfwzJ49J3fuPFFXt7+sclPZsi1l5XXlhprVVfXL1Mu02dKKvFLp9Iy5wUFbZCWXd2w8UFX1+vr9vo6+nu7elr6u688elq1ZtWx9XXNHz/enLuw58PPjl12Xbn788ad7O7afTE9ZYE85OmA8dw5vKMISwwAHtnYQURGRwTlF2RqjSm9UG8vo8gp9RaWhvMJYVmYw/ndt3f805FSv1xuMBsNASfXftt6Xe/HMvgaVjlbSGqVWo9Rq/q4q0tEanV6tp5VqaUHBosw5qXGzEsMXT4krmJmcnx6/IC5oWsC46PGu3m7CCS6CCc788UO5I8SkC5flJiCGCXBnHurAhu1wUIQDIgzmIQw2DJAgQAC2TFsLmyH/YcHgvMxZK1cuk8tKFQqZSq3WaA2RUbH//M9/Bg36ly1g5eBk7+jsaGFlPcTCCoRYxSXqW7eefnf45NnT554+fnnl0vXfL1x5/PBZU0NLc1NrS1Nra0trW0tbW2t7R0dPR3tfa1tPS0t3a1tvW2d/e7eprcvU2tXf0tnb3Nnb2Nnb2N7T2NzR0tLV1WXq6ja1tfW2tfe2t/e1tfe1tvW2tna3tHS3tHS1t/e3tPY1NnU3NnU2NHa+/9D5/kPHu/edb952vHzZ+uxZ86NHHx88+vDg0Yf7D9/dffD69v2Xt++/uHnv6dXbj36+cPPs+Rs//XazbvOh6vV7Nu34sW7LSY1xw+ys0vDYqUKHYZK0aQqNNj8/Pyc7u7CwsLCgoLCgsLRUJpXKCgsLSktLFApZSWmhVFakUksXL5k/3nOUje0gC4tvWIxBODiEBC1IyILNtBLhgFl2OOBAAA4k4MAGHLhMez5uJ8DFPFzAQbkkk0uxKAIhSEQg4vAE1Jhxo+bMz6xcVlW1fJmG1qo0amN5mflLjN5o+LKe/rKw/tyj+5N0nxKDDFr6k/2G1mtpvVqjU6lppUr7GUVm9phlzg36f0CRVKaQyuRfqlT2dVWEYgSKE+afOEERBBsjKBQfuImgOILiGE4SBMliYRAEgyAEMzEUZ+MEF6f4OCXASeGfUQSwCKv/G4qg/7bpmCxbBAdQ88kQCRIkgyDNKGKyeRDJZeCkednEAIcIEsTZIMFGuSKUL2Zy+SBBwRxK5Oo8yd87dXpK1tJ5cxdlTJstiU0K8Q/znOQ30mPSMDcPByd3gZ0rRzSU4trhbBGK85kYB0I5EMplITwS4XEwoYDj4MB1dGLbO2JCO4jNA3C2DYu0YOJWCGWLsK1BwhrArRi4NUgATDaAcGwg0hYibSESgEgApgCYABCMSXBIvtjFfVR4dOz8xYulShVtMNAGvUqr1tJqrVYtV8hLZdLcvILpMzLCwqM8PCe7uo8aOdbTJzA0MDzaLyxqvE/A8LHjh450dx7t7u7pMWLiWHdPj1ETx4/zmTwp0D8wKjw8IS5CEhcaFxsZmxgfn5YgmRYvmRYvmRqfNC0+OT1GMjVaMiUmeVp82oz4KTMTUtMlqVOTpk5Pmjo9MXV6QvL0pLRZqVMzYmKTli7Offnkuam79/KZM7uqyjYrSzeU5qzPnbdmwdSdRXMvrdXerdPfr9E82aB+ukH1tFb5sl7/cuOyp/UrH2+ofli74kFN5e0Vqkv6nF/V87+XzTkkz1q7KF0zK1U9f07+zIw1OuOpQydPfvfj0UOnDx449e23x9es2VxRVl2zdsOe7d/+cuTUx1uP+5696Xn6pvnc9SvrtqyZmrloxMTVSTOVPlF1U7N2Z5WsmDqvPCNre6lmdWa2xGHMtBG+MW5eEu/IMnnFgW+/37n9yNbNhzfWHVi1eld55SaDsbbcWFtGrzYqKlfrlq/XlOmzFlfn5JysXna8UqeYmvbLtwdM3b1tba0tPR2/3riyfufOy3cfvG/uvve44dqdj9fut/x6/d3JCy9O//ZsQ913nu4+9kz+aErkaAvZA7b2LIaQgsX2lG+oV3bh4opKfWWVsaLKWF6hLy83lpUZysoM5uDT/xWKvqyiBjj09YZWmtaqaa2C1ii0aoVGrdCozVlkWj2tM/x3ubhOR2u0KoNRY9DL85dkzpREZiSELJ4amzstbnFSxNxo/3T/8Qnj3cJGO/u6241z4o4QEyPEhJuQcOVjLjzUkYPYEZAAB3ioLY8F8GCADdqyIVs2BBAMW8TWytZikJfnWK1KadDTMmmJQiGTSmVqjW7mrEyMxIdYDxliMcgWsAZhhi3A+Mc//uE6bGR9/c4zp8/v2r53z64D1y7funLpxpVL1x89eNrU0NzS1NbS1NLa3NLW2tre2trV0dPV2d/S0tXa1tPS2tXa0dvY2tXY3tXU0d3U3t3c3dvU3dva1dve1dPa1tXd3dvc2vn8xdsXL989ffb6xct3r15/ePu24cPHlobG1ra27g/v2x4/fvXgwfMnT948evTmyZO3r1+3vHvX0dTU09TU19Lc29La19za9/5j94vXzc9fN77+0PKmoe3xqw/X7j47fe7G1m+P6ypq1288tH7j0dotx2XaNSnpS7wDY+2HDp89L6tUoVQoFAqFsrS0VC6VyaQKuUylUmm1WrM1X0vTGpmsRKOVG8u0S7MXjBs/wsb634Dlv3HYioCsMMYQErYSYAw+BvAwaz5mK8QBMQHYEYAdBxLzUSEX4bMRLoWwCZhNIhw2xuMRXD6J4jCXR/n4Ti4sLiqvrDATqKKqktbrzCgy10Z6o8Hc6f386+ea6W9QZDDjR6PVabQ6WmfQ0rpP47FaM40UygFjgkyukcrU/x8oUpnN5Z9VKv0aRTCCMhEMQXAUIzCcxAkKJygUJxAWjiAYguIYQeIEieIEgmAQxARBiMGAQYiFYhRKcDCSj5MilBSwSD6TYEO4OQeBDaEUAOPWIPIHWYLMzw0681mRLYICLNwaQW0QDEAJECdAgm2GjVkARtogGGDefkRQCJvH4ghYHAEmEBMiOyZXwGRzYYqyc3MNjYnImJ9RKM0vlOZOn5MWFOEzcryL2IXNscMIAUIIWCwODOK2AGoNoNa2qDUDtWVgAAOHrFGWFYbb4ASDYjN5ApbQDhc7IHwxQHIsWYQFk7BE2FYwZQHiQwB8EIAOBlAriLBlUlYwYQkSliBhBZE2MAUgJEhQAEHAFMfeeZh/SHj6rNk5BYWFJaUFJaUFRcV5+fn5BQW5efkLFy3JmJWZmJQaEho50dtv7ESvcZN8J/kGeQeGTfIP8/QNGuft5+Ht4+Ht7eHtNdbbe5yv93g/34lBAd5hoYHRkcGxMYHRUX4REYGhMaERiRExKRExKWExKeFxqWHxqWFxqWHxaWEJaWEJU8IS06IkafHJU2IlqdGJKdGSqbFJ0yRTMuIkUyKi4mdlzP391/NdzW1njx3fVb2iViXfatDuW2asL8mpzZn34wr1pXW6e/WGF9vLXm6hn9XK39br3mwsf7ah4kndsvc7arq+2/Z2c+V1Y85FOuu0Yu4h6dy1WanFSWGZ4UFxEyfQeXm/fX/66P7j+/ce37PvxMZNe9eu3bx29YaNdVuO7P3u7pkL/Y/f3znw/S6pno5Pn+c+YarQRekfoQyMLPEJNUSnqsIksrhkbebcmhJpfoxEmjBtUVBc2YKCbctq92zcs3vboW2bDuzYdGhr3cGatXurV+1aWb2jonKjRrWClles1C1XLMpL8w8oSUteu3RBfphvgrtztVTW297R2tLc2dv9/OOH+29ft/WbPrT2tXSYnr/tPX/j7bnbDWdvNv587cMPp+4snlXIt6ZGE0JPNt8dQYaioJiE+FyYb49P8BqTm7d4+YqKyipjWTltNOrLy40VFWXl5WUGg+EzUf4n11+6G758SqvVamitUqcdcNBpNSqtRqlWKdRKnV5vnnI1GstUKqVCKVVrZLk586ckhqdE+M5PiSjIkOROic6M9J3qNy5xwqioMa7+wxzGOnFH2BNuItyVjzlxmPZs0I4ERQQowBl8HORjDD7O4CEABdpwEQYbYpAQMOif39gJuVnzMssNerlMKpdL5XKZXKFUa3RFxVLPiRP+YzHIysZqsOVgBsRAUPSf//wXn2+3fv3mffuObqzb+t2hY5cvXn/6+MWHdw2tTa293X19PX19PT39vb39fT09XZ293b29vX3NzR0dnT2tbR0NTW2Xrt64ePXG1Zt3rty4fef+o6u37l6+cfv23QdXr926fuPOxUvXzl+4/Oz564ePnj15+vLxkxePn7x48+bD6zcfXrx8d/PW/V9/u3ju/JUHD5+/ePH+9euGlpau1taevj5TV1d/T4+pu9vU0tLz9n3rq7dNL15/fP76w+sPzY9ffbj16OW5a/cPHP91zYY9NZu/q9l0ZFXtgUV5dFzynPFeIS7DxxTLlLTBOBB1oVLTGp2ONuroMlprpGk9TetoWqfValQqhU6voXUqrU65NDvLw8PdYvC/INshJAoSLFsUssBhawqx5aI2fAzgorZc1FqI2QooBpcNc0mQQ0JsAiIIBknCFIUSJEIQCMXBuVzSzl4YFROt0qhXVK80nxWZnQufjxsNZUYzmf6gr1ZLfFq7p/08nv1JOr3xD3Ay08g8sTQwQvTfAab/6k/g0XwJJHM6g0yu+nLCyTzk9BWKIBbGRHEEI1k4heAEEyOYGMFECQjBIQSDEZyJESyUYLEwJpMFwggIIyDIgpgEC2ezcDZKcDGCzyJ4CMFDCA4Tp5g4m2k+4YdxWxD5UjZ/iSImCiC4NYLaDri3CYhkQyRngEMoYcVELSCmJcyyRXGIZKNcIS4QEyI7UmxP2TmgAhHKF6I83tCR7pEJMQuWzpeqSvKKc9JnTfUP8RE5CxiYtRU0xAIcYoNY2zJtrSBrK9DGErS2BK2tIFsbGLBmgkMgeDCMWiEEg+AgHCEmtCPFTqjAnkHyLBHCAiYsmIQlhFuAuCVEWMO4NYxbw4Q1TFhBuAVIWIC4BYhbQbgNEwdwwhbDIIISOA2d6BeQkDJl1rz5c7MWzc1aNGd+1uy58zPnLZidOW/GzNkpqVOjYxOCgsMn+QRM8PKf4B0w2S/EKyBsUkDYBL+wCf7BEwODPAMCPQMCJgQETgwKnBwc7BUa6hMeHhAVFRwTGxQTExgdExAWExSREBqTFBqTFBIjCY1LDotPCTUrISU0ITUkMSUiMS1WkhYZnxwaKwmLT45OmhojmRIZlxQZHT9jxuzzv1z4+ObD8QOHd62vWaPVbKqsOLtnz43jRzapS9dkz/txhfrOlqr7dZrnGzUvNyqf18ger5Y/qdE9r698v3NN2/7aFzXaa9qsc4pZRwumbF+SumJ2XEFswJTJ42aEBFYrFN/vPXBw94Etm7+trd9Vs2FnTc3WtWvrt27c/sv3ZxpuPuq/92ZHqXHmaN9Ux5HxHIcFoyceKpLvzi7alVeijkuaNmKsbuasyrzswqlp2lmZ9SXKeUFRh1dv/PXQqT2b9mzdsHvvrmP7d32/c8PBjbUHa2sPrFmzp6x8o1pdXWZYo1eVZ0jSfN3cApzEkS6CMBErQEgWTJv28v49k6m/vaetobu9qbery2RqaO17/7Hn+eueWw+brz9sOXPt3ZGz90+dvlW3cpvPsPHjOKIAO8fJPM5oNurKQxxluKQAACAASURBVBwFiECACIT4iJGuYeFBS7MXrqyuqqwq1+m0ej1N019lZv9d9fMHFpmz/r/UwMyRVqtRazRqtUqjVuq0Slqj0KiVWo1CrVJp1CqN2rw7U6lUymQyhUKu1akWLMyMDPcP8h4TFzhuVnzAopTweXH+0wI8EyeOihzjFuDiOMGBP9KechPhznzWUC5iz4bEJCjEGUKCIcRBPgFyMZDDYvAxiMMCcMgKthxMwAybwYMiw4N1OrVOp5XKS2VKmVKtUChVcoVGplAGBAZa2lhZWFlYWVsyWTCCorYM6N//HhIRkbBv39FLF6+/f9fQ1dnd3dXX32cymUz9ff19vT19vb0mU5/J1Nvb093b29fd29PXZ2poauno7Dr145nz539/8fL13fsPb9++d/vWnYsXr/z867nfL16+e+/BlavXLvx+8fnzV00trW3tnS1t7W/evnv2/OXLV29evnr77PnrJ09evH/f0NrW0dLS2dXZ19vT39rS0dbW29LS09nZ39XV19bS9fZt88uXH999aPnQ1PbqfcPTV+8evnhz7d7Tc9fu3376cePOo9U1e2u3HKUr6hOnLExInTPOK9jLP1SupjU6vUqlUanUGo1WpzXozctVaSNN67/4h+v0epqm1Vqt0limzS/I9vQcw7C1sLb6D0nAKGzNgqwIli2XBAUURLFscMiCiwJckkESDJJgkDiDwEEcB3EcIggmSbBIgkWSKEEgKM50GOo4I2OmGUVypaKiqrKsovxLDn25ReJL/clKp9VoaY2W1tD/lZbWaWhaS9NqrdYspVqjVGnkCvWnLDvzOO0f9Lco+pJGX8SnDkiuUH+FIiZOsUgOSnFRisvESJCFm8VgYgCMgQgOIjjMxCAzhGAEghGYiSEoieJsBGcjOAfBeUycy8S5LIKDDNxkwygFwjgAIl/KFkSs/4Qia/NZkdlBh5mrIsoc8MNACVsmZgmxLEDYmokyMJLF4RMCMSGyI8QDKMJFYkIkJgQilzGjIhNjswtztUZtsbxoTlZmYKgfz45rgwBDAIvBgKUNbMtgQQACWUGgFciwABmWDNAahC0h5iAGNBhCrZgESPBQnh0pdmTbDcWF9iDJs0IIC4hlAaIWIGYJ4bYsCsK5EM6zZVE2TMKGSVjBuCVsRhFmw8QAHAcwHCIonqPT6ImTg8KjouIlsZLUOElqTEJydLwkOiEpNl4SE5sYERkXEhrpHxDi5Rvk5R/iExTmGxzpGxzpGxLlExLjExLtHRbuFRrmFRrmHRruEx7hGxHpGx7pGxHpFxkVEBUTFBMbEhcfFB0fEpMYFp8cFpccGpcUnpgSIUkNl6SGJaaESVJCJSkhkpTwxNSYxCmRCWnhCakRktTopKmRiamJadPiElOmT5917erNpw+e7d+5t3bl6nKlZsOKVb8eP9nw8PGB9WuNi+btN8gv1pbdqtE83qB6tK7oQXXuw+rCR6vlD9eo761S3a9WXNUuviDNOFs87cDixPrMuMppkQXR/pIxbmk+k8oL8upXrNhSt2nr1t3rardUr928fEXN6lW1+3cfuHHhatfzj6aP3cdXb86JSFroF5Y2bHR+YNivK9d8WyzTJqXN8/ab5xeomjG9MnvR3JAg/YyMqswFMyb5n6jZemr34X1b9u7bdWT3riOb6/dt33ho26Yjtev2V6/caSyvV2lX641rc3OlEzw8R9vbj2QjdoO/iXbhqNITdIsW/LB3t6m/q6ntY2NX67vW1sa2jvYO04cP3e0dpsaW/h/O3qreeGjDzpMb6vevW1YzIyrBx8ExZKhjgL1gLBd1Y0POPJhP2WKYDUmxhCLuhInjUlIScvOyKyrKysvNOyAM5nAE/f9o391fcYjW6bQ0rdFq1Rq1UqVSKJVKpfxTd06uVinUKqVapdKo5QqFedZVpVLSNF1UUhgeHuTqLB7jKvIaYRfs4ZTgPSLR2z16rEv4GNfAES6ThtqPFnNdhYQTl2XPhuzYoJgEBRjAwwA+wRAQoIAA2SiDQBgYaMO0teARMGA5aNC//zlh/Kj8gqVarUqhliu1ylKVtEhWLFMolSpao9VFREVa21oPGvxvK6shXAFHKBZDMPKvQRZOTiPXrd304OGz3r5+k8nU1dXbbzL19Pb19Pb29vb09nb3m/pMpv6+/u6evt727q6+/r6u7q6Hjx6lp6cfP3bcZDI1vH/f0tjc0dzS1dzW0tj08vWrtvb2jq6O9x/fd3Z39ZtMXT09b9+/f/r82cvXr96+f/fqzeuGxqbu7t6+vv6ert62ls7urt7Ojr7W5u6ebpPJZOrpMjU19bx+2dDwoe3Dh5bmlvaPja1PX7559PzV3acvrtx5fOfZux8v3Fq1ce+qun3VNfuyi8oCItMSp8wdOykgeVoGXVYpV2nNMztarU5Pl+l1ZTqdXqfTf+6sGgwGc/5FeXmZXkeXlRnLy41FxQWBQb4MwOqf//wGgqwwFoCzAAIHKRykMIDEbCmcQWC2KGaNYtYoZoviAIoDGA6SBMImMTaFsymMIlgEweIJ+OM8x+fm51WvXlVeWfFlGfSl1eUvZTYs/NHV/X+VSq1VqjTmWNW/11/06L48XvpzUNDnAuvruSKKS7D5BJuPs3lMnDJDCGRiAIyaxWBiIBMFISYIMSEYQZgsBCEQlERQCkYpGKXMDjqE4LEI7v8biqwRdMBB98m2AGAEwCJsENzaHLsAowBKwCQH5QkJgZgQiDG+GBOIcZEdyhfiAqEZReHxMUvzc3TlOoVWvjh3UXh0qMjJDiRQSyZkATGsmExrBLGAIQuQacGAh4DwEAY8hMEcwkAGA4glhNmyKJjiEQI7rr0Tx94JF4ohkmODoBYgMgRkWsGoDYqDJJvFF6ECMcTmWrEwCyY6EFkEIRYwy5KJWqOYDYaDFMWxd3Id5eEx2WuSb6BPQIhPUJiPf4i3b5CPf4h/YGhAYKh/QIiff6iff6iPX4hPQJhvcKRPUIR3UIR3ULRvSIxvaKx3aKRXWKRXWKR3WKRvRLRvRIxvRLRZfpExATHxwXGJIbHxYXGJYQmS0LjE0PjEcElyeFJymCQpJDEpRPJJCSnh8WnRkmmxydNjkqdFSlIjJMnJ6TOj45MyMuY+efz89vW7e7fvXV6+skxXtbV+x4/Hzrx68OL8yVP1BkOdrOCArujSOvXdGtm1ioVXdJkXlRm/a+f9Ti86p150iV5yQT7nfMmMnwqmHshKqJsRrU8Myg71muo5MmbUMMW8zFU0XV2xrL5+a239jmXVdeWVq7Zu2X35/JUPL961vm1qetnwy+GT+9bUbdNXzPELzg6L/L5y2Zb8otzQiOljJ1bMmb968eK1ixcq4+JyfQOmuoxUJkz9fefB07sOH9516NC+E9t3HFpfu3vHtqO7tp2oXbNvxYptVcu36SrqNGVr02dljXAfNWbYUCFoOZKwri2Z8+OG5flpSSvVss7m982tDZ29XZ39/X19pvbWjvu3nx377vS69VtV9PJCefmK1VvWrN6wumL5guRkPyfHYGe7AEf+WC7iRoJufJY9BfIoWCBkc3gkh0cIRdxJkycsWDBPo1Ga94Wr1WqlUvmX7TjNn65PX02/klat0ao1apVapVAq5QqFUinXqOVqlVytkqmUcpVSrlSUSEs12oFQVL1eX1paGp8Y5z7C1dGeN9pVNMaRPVrE8rTHJ9oTnnbkRCfBBBf7MY52bkKOExexY4MikiEiQCHO4GEAGwN4BINLgRwCJhEGBttAgAVoMxgBrayG/BPD4HnzZik1svyS/LySgiJF6dLivKWFucVyeUmpQq5QxSXEQyzY0tqCyYJHjhnhPmIUBLEsLG15PIfly9e/+9jUbzJ19/V3dvf2m0y9fX3dfb3dfT3d/d19pp4+U09Pf1dzR1tbd3d7d5fJZNq0eVN8XNzTx09MJpOpvcvU3W9q7zZ19nU1tTY2NnZ2d7398LaxudFkMjW1trR1tD9++vTeg/tPnj+9c+/u+d8vPHv21GQytbV1NDY2tbd3tLa2v371oa2t487th9ev3f79wpU3rxs+vm9pbGht/NjS0NDy7OXr2w8e33745PLte1fuPLr5+M2RMxeX1+1et/WIYdnmGXOLg6KnRktmDhvpOSNzgbFyuUylVak0GrVOqzHotEYdrafpgSMinU6j1+vKysrMbdWqqiqjsYymdWq1Rmegi0sLQsICUByxtB7EAKyYkC2DMYQBDEKZNhQOYog1E7aAEQsEsWSxbFB0AEUEwSRxJptAeSQhYBNCPkcoFPKFAv/AgFKZdOWqanMN9Nm0/WUB9Hc0+t+iyCwzkP6GSX+Nos80+jsUSWWqr20LFA+juCjJZZIcGCVBFgHAGABjAPOTYJQBs75CEYtgsgjIPE/DJGGUgxA8FilACR4L5yA4GyU4TIwNIsT/CEVfmLkZOPHZIwegA/NDNghui+C2LBwi2ChPRAjEOF+McoUsHh8VClk8PsYXEgKRq4dHbHLSotxsJa1S0sql+Uvjk+JGjhvDtXfA+CIWl49weAycbQWjFiA6mIEOBszCBgPoEACxhlAAIRGKS/LFXDsHjp0DzhNBBNuWybKCYUuYaYNiDJyAOBxCJGbbO7D4Alsct0JYA0JZNhgO4AREsSGKjQoEwqEuLqNGu40d7zHJ29Pbb4JPwASvgAmT/SZ4BXj5Bfr6Bfr6Bfn6Bfv6hfj4hfoEhHkHhnsFhHsFREwOjPQKivIOifYJi/EKi/EKi/EOi/ENj/ONjPeLTPCLSvCPTgyMSQqKSw6JTw2Jl4THS8ISJCHxCSHxCeGSpPCk5LCk5LDklPCU1PDUtIgpUyKSp0QmpMckz4hLnRGXOj0mZUpMSlrilPTI2MSCwtJ3bxp+/+3Szq179PTyiop19Rv3HD929sGd55d/u3xw09aNWuXGkkXH9TkXqrJ/N875XT3j56LksyVTz5TM/D43/cf8Gb8UzrhQMvPUkqRdGZFrUkPlkT5zJ41JGeMS7mq/NDm+Qi7VSGVGQ+Wy6pqyqjWr1mz48dQv7168a37f/Pptw2+Xr23eumP31u1r9EZ/F7clsfE/1dTJJcnJ7qPmefkb0zOyfQNKfHwPZedr/cPjEHb1lLk3d3138eAP3+06tHX7vs27Du/Y9/3u/af27ji1re7I+rX7Vq7ara/aZFixcfrcxaM8xg1zthsuwvLTI7+v09VIF0kmjluQKnn5+K7JZGrrarv38OHZn37RqfRZsxelp8xMnzJLodSXymiarti2ccvOutql6WkT7LgThYSfA2eSiBjNZXmISDceJiBhioNhJMLmYFwuSZKEo6O9l9ek2bNn0zS9bNkyo9H4OXX7y0ulUim/vlSfP+JfaOAj/qktolQoZBqlTK2UqRQylUKmlMsUcrlSTut15leRy+VTp051H+Fuby90c7Yb62bv4cQZI0ZHcBmuuJUzYTOMgw4X8ZyFfAcuYc+BhCQgIAARAQoIBhdncDCAjTPYOEhiDJwJsGAbFtMGZdl88803MAxERYfm5C/OL8nNl+YvyFmUlbdkQe7irPyluaXFS7Pzi4pLU9JS2FzKlmGNk9jIMSOcXVxgJutf/xpka8tasbK2s7e/12Rq6+lp6+nu7u/r6O3p6u/p6u/p7O/uMnV1mjrbelsaO5raejo7+3s+NjUsXJilVihaPzbevXL1yY07T6/dfn3zfm9je9e7xp6uzrb2toOHD1y89Pu9B/c2bNxw+szp129evX73etuObUuyl6i16suXLz9+9PjMmbMfP340mUynfzxr0FecOf3LujV1GTPnLqtaffvWgw/vm58/ffXo4dMnT57fvf/w0rUbv128cv76rWv3n56+cOPMpbuVNTv1q7ZJ6TVxKQvCE2YGRiTbu47KzFpKl1Uq1LRaTWvUeq3aQKsNWo1Wo1VqNEqNVkXTGr2eLisrKy+v0OmMRkOFTmcsM1bpaCOto8sqjbRRO2VqiljMs7QaZGNrATAsAWAwBFoyYWsIHMKABoHwEIhpgSDWKAZgOAPDGTgOkRjCIVABmxTzOUIhl8Ph8IUCR+eh4ZERRSXF5VWVZvvc54HWL6O7P+sPnbo/e7v/UDB9kbhKqzW6PwPpa2m/2g/7eTXfFzSSK7R/haKvG3QIwYFxNoSSAIsAEJyB4AATB5g4A8EZCAEgOMDEGTAGwiyzIBiFEQJCcAaIARAGwDiMslmkAGeLvkARF8E5f4kiqz+hyApGrJgsgDVg5gYwnIGTMMUDCQowV0VMzIqJWkEIgJIsjoAQ2hFCO5wvYvEFmFCE8vm4UESKxG5jPWJTkzLmZy7OXZJdkJMxd1ZEXMR4r0muoz0c3UaKXd0ETsMIvgOE82wRyoZJWUGUFURaQaQVRFgATCsGDDAxJs7GuQK2QMwWinGuEMZIAGYBMAzACIgTIElCHIoQi7iODphQALEpmE3CbBLmsFl8LiYUkCIx296B4+AkdHVz8Rg7YsLEEZ6TPLx8Pf2CJvmFTPINmeQb7OUb4uMX4usX/EmhPn5hvgHhvsGR/sEx/iGxfiGxfqGxPqGxPuHx3mHx3mFxPuHxvhFxvlEJAdGSwNikkPjk0MTU0MS08MTUqOTkmNTk6JTkCIkkIkkSk5oSN3VKXPrUhOnpCRkzEjMzkubMTp01J2XaHMm0zMSpMxPTZybPnJU6K3NKRmZSavqatXVNDW2nT56tr9tGa5etXFm/dv32U6cvvnrV9PPpc8e+PXBiy6adtHRzXsYJ1fzfyxafU806nZf4c/GUs6UzTmSnnlyaciYn7Ux26r6ZYTUSn6oEf1mE72zPUQnuDjEjhqYH+iuzl6qkcpouN1asWrF6w979xx7cfdrV0vX2+esrt+7tOPp9xZr15ZVVGWlp7lyuOnPOAUP5tFHjVQkp2oTUZAe3/IkBVSGxZ/IUGs/A+Y4jVEGx6xfkHF5Zc2jTzm2bd2/ctX/n0R93Hj397e6Te7ac2LLhSNWKHUpDbfnqrYWqsrCY+AmeY/zGuU4L91wQNylpgkvIcKcZUSGnjuy/eOnX2vr12bnZSUkpUaFREYFhkpjEuRlzc7PzCwqKVSp1/fp1uzfUrFSWBI90Gsa0mChg+dhTnnx8vIB0I5kcpi2bYBEYgqFMNoURBEpRGI6j9vZ2vr7eM2ZMLywsUCoVWq3anFyqVivN6aUD+ZAKuUKhkCsUcrlCIVeq5EqVXKWSq1RypUquVMqUCqlCIVMo5AqVQqVWqpVKtVStkqrUUqVKqlRJ5Qq5QqnW0jK5QquhdTr97NmZHh4eYrHIxdFumKPIzYE7yoHjISZGCRE3DuhMAkPZiBOPFHMIIYmKKVhAAEIcEBIgnwA5BMgmGBTGIFkgzmJgCANFGBgKgaD1vwf9032ka9aiedkFS7KWLsguzJmzcF5W7uLFRTlzsrMW5eYsWZpXWFSSPmOGQMS3sB5ibWNJUBgLRQYPsRxiYQOCWIlU095n6jaZuk2mLlOfWd2mvi5TT1tfR3t/e2tfa0tPy+NXT89du/SxveXxq2dKnerMTz9eu/j7mvKKmvKKlQr1vvUb2l687W/r7Ohov377ps6o3/ntLo1B6zbaXUWrr92+3tze/N3Rw1paffDQ/kuXLv7000+HDx9qaPjY29u7ecvWBEnKiROnrl2/mZ1T+Osvvz988Oz+3Sd3bt6/cOHytas3b9y+e/a38wePnjjyw+nT564cPXN+276TVTU7dSu3ZheXBUZMjYifGRiR5D5mUqlSqy9fplTrzHm3GrVeo9KrVWqlWqZSy1QauUarpmmdTmegaUOZsUqvq1ApdUZDFa0zag06rZHWGjQ6g2bh4nljPEawUAZBMtkUBsM2tjaDIdgaZlozoCEg0xJBbFAUxHGQwGGCZAm4lIOI5ygWOIh4Qj4bw3GconCSdBjqGBMXWyItNVvmvmzB/YE95rLpyybe3xVPf0hq0Bn0nw11Zv0djf4SRX+g0V+eJ31tWzCPjmKkuSc2kHSAEgyMZGCkLUrYMLGBOgliATDKYBIwSkEYxWDiAIwCTBzCSITgsQgeQnCZuHnRKpdJcECUtAYRGwgBYAyAUWsQsWIwLSCmBcS0AKEBQUwLCLaAmAALBwkSJCgQJxg4OeAIRwlrJmYJIxYQYoVgIEHhPCEltifF9rhAzOTyWAIeKuKhIh7b0c5xpJtPeGDsFEnSzLTkjLTI5BifcL+RE8e5jhztOnK0k9sIoaMzyRPDOMcWxsy4BZiYLYzZQixbCLaFIACGQRaGkBycKyR4djhbBONcgEkBMMVA2AyMgtgcTCik7B3YDg6ESIwJhKSdPWVnz3Zw5Do68Yc6C51dxMNH2o/0GOox3m38RDfPScPHTRozyXecT/CkgAivoEivwMjJfuFefqF+fmG+fmF+/uF+/pEBAVH+/pH+gVGBIbGBoXGBoXEh4QlBEYk+ofG+4XG+4XF+EXF+kTH+kTG+4ZEB0dEh8bHhkvjwpPhwSUxUUkxMSkxUUnRkUkzCNMm0uekZWZmzFs2bs2ThvOzFA1q8aN6CrNlzF2TMmTdz3rxZi7LmZi+du3DJnAWLfv7l/JvX749+9319zeYKXWXt2g216zf+9NO5x49fnT938fTR7y+cOHHxwJ4tsryNS+acoovPqhadzE0+vij+bEHaz3mpP2TFnpgXdWBm6KYUv1WSwIqk0JJIv4wJo+KHO0W7O8d6jpctyq6gq7TaFRrdqq27jt65/7qxofPjm8brv1/fu/vo8uWbtMoKVaFiakTMGA63bO7cnVJ5SVDEwQLl9jm5BWMCD2bJayVZdGCS1C9qWdrMzFHjpg5zVyYmf2uo+H7Hrl3fflt38MD6Y0e27j68b+eJjfUHdGUb5Lr1SmOdsmxdbpFGkpg8cdSwYWzQDR/iQdnEjndVZs2sUhVLC5akpSZOS5+SIEmYlj49WSJJliROTZZMnzZFppbXbqrbv3fX9pq1u9etmBMT4mD1j/EU6CvAJnERX3uOO8awY9rymCAbArksJp+N8bgEl0fwhWwun83m4kIxb+y40dHR4XPnzMzLW6JSy3R6tVqjkitkBUWFJVKpXKVRqDRShapUqpDJVXKlRqHUylVauYqWq2ipQlMsUxfL1EUydaFMUyTTFMk1RUq6SEYXSjWFUk2xTFMi05bKNUUlipIS5bz5i318A0VC+6H2IjcH3lAR6Somh9uzXfmYKw9zFWDOXMSBzbSjYAEOCXCYj0M8HOThAAcH2LgNgVmTGIPEQCYMoCyIhYBsikBYzP8M/rfrMOf5C+fnF+bNz5q3JHvxkpzsJbk5uUUFS/NyF+YsySkoyMsvLigsnjc/y3mYy2DLQf/45zcAZI1gyKDBFhZWtgwIzSsqbezqauntedvS3NDZ0dDe9vLd25dvXn9saWzraW/vae/sb+/q7Xjf3Hjip7NHzp75+faVa6/vvW59/erto3tXLjy6eOHVtRtvbt1vevWhu7uvsaPz0MmTC5Yu/eXChcX5Of8CBlfWVr/pbGru7fjx59MbN9R+u2XrnRs3bty4UVdXd+vu7Z7enpNnTk8ODNi+Z++GzVtjE5Jr1tXfvfX4/p2n9+4+vXr17tVrt+89eHLu4tXjP/x05tcLP1+4duLMhcMnflu/ab9Ct3ZBtjokenqMZFZodEps/BRaV2EwVtJao44u0+nKtbRRpTEoNGqZWipVlUiVUrlaqdbSWtqo0eoNxnJaZ1SrtXqdvryywpyrLVeV0DqFVJqbkhjh5zXGY5Tz2DHuLi5OMBO2tra2ZdgwIFsAsgUY1gyGNRNhsCkWRTAFHNxjhKuro5hCGTwKxXEMgmEcx3k8nourS3BwcFFxcdWyZeUV5WqNeuCwSkebZ2D/cIxktnp/HkL6XE59rof+5LL7ajuJ9tN3qz9d9KepWN0fUGS+Y7YtmIPs/qCvUDTgmcYpAP+EIhYBYAONMoBFWDMxW3PWAIwBMMZgEhBKQjjFYOEAjAFMHMZJ835VFsX7tGKVyyQ4DBZpA7FsIdZnFFl+hSLwE4qYlhATQL5CEUhQDJywZeFWMGoBMYcwYGsmCpFsnC9iix0okR0mEEMcLpPHZfI5TB6Ji/mCYU6jvMdPDvefHOY3IcR7jJ+n28TRTiOHi51d7ZyHCR2dKaEdi+ICLGwIA7IEYSuIaQUxLUHYggHZwKAVDFrDEICwYILCOAKCb4dxREySD6E8kMWDMCFE8WAOj8Xn42IRZWfPdXISuLjYuw+3dx/uOGKE08hRzqNHO3t4DPec7D7Jd5S3/xifQA+fQA/vgHG+QZ7+IZMDw72DIr2DIr0Dw32DIgODooKCooKCooODY0JCYoKCooOCo0NC44JDYoKCo0NCY4PD4/3C4gIi4oOi4oKj40Nj40JjY8MTYiMksVHJsbFp8XFT4+OnxManRkumxU3JSJ45f/rC3AUF0jylTq4xqtV6tZJWSdWyYkVpYWlRfn5+bl5uTl7u0oK83JKifGnpkry8UqXq9p0HTx+/OLj/SP26jWsrVtSvWrd25eozP/789OmLmzdvnjtz9srpM423b135dlfNkoVbli48IV14Mn/q4fmxJ7JiTy+KOz4n9MB0/93TAmqTfVckBxuTw/PDfWZMHBk3wil0mGPoqFHyxXm11RtXr9leU3/w7Ll7Le2mhg8dVy9c27ttT6V2lTTHoC7Qq5bKgkeO93d03qHWlE3PqEyd/nDjbkNw8rLQKReN9cX+qTNHBRygl13duS8nLCJSIJw12iMvJHyjUn10//5Nh/ZV7tq2YceeXdsOr1m9XaFZI9Ouk9Lr5fr1xYqKsNBoN3v7kQLKGbVyhv8TM86lWpa9XFVYvHRufu4iubI0c0Hm/EULMufMWrxofn7OYllpwbqN6+q2bahZv2pVOV1Tpi6ckTKJj06goEA7thcX9eKjHiTkBNtybWzZAEAxAILJIFGIIGA2FxPa8wR2HIqDUhyUL6Ac7XkTPMckzxFwlgAAIABJREFUSmIWZM0pLM5XKOVqrUal0UgVyoISWUGJrESulKu0pQpVYam8SKooVWpKFJpCmapQpi6QafKlmlypJleqySnVZBeq84o1+cXavCJ1ToFiaW7pkuyiomLV4sX5gUHh9g6uLs5uI50dhonIoXzMRUS6iklHLsuBy3LiYY5cxJ4Ni0hQiDP4GMhlQRwM4uAMCgco3JZArQiWDYdCQNAaggAIYgC2wD/+8Q/X4W5z588rkZbmFeTnFeTnFxbk5OUWFBWWSEsLi4uKS0pKZfLiEkWpVJGbXzB8pLu1zZAhVv9hYbCdoxhG4P8MHmJhBSzOzr9+797Zi7//8MvPZy9cOHbq1NFTp85fvvT05Yv27vau3s727tbGtg+tnS2v3r358fzpHcd23W+412lqamx7fGz/pseXfzG1NfU3NJh6+hqbWl83Nr1va6+qXr1q7XqFVhufniqv0p+9fvFV68cj3x/LzJiZLkk5vO/gDz+cOnbi5NMXL1o622W0JiQman52dkhEdNrUGYV5pd/uPPDw/ouHT97ef/Di2asPT56/PXfx6q8Xr1y/++jS9fvX7zy7fONZ9bqdBdKK2Vmy8LiZMYkZoRFJi5YU0tpyhVyro8v0AygqU2r0Co1appWVqktLlTKpQiFXa5UavUqtU2toLW12Mej1BlqtVeiM2vIKrVyaNzcjNTUhNDJo0oQxwyZ7jhk/dozYzo7DFeAUhRI4iuMQDAIMGwhm4BjMJVliPukgZNvxSRGHJeCgbJLEMJzL4fB4PA6X4+zsHBUVVVRUZDAYNBrNwEy0VvuXxdDnSaPPT/2hX/eHaukvUPRpVePXl06tMajUn2MadEqVeX/SwB35QNzqZwLRnx/8PYowAkA/CSMAFAcQ3BrBbZk4AOMAbG7cESCLADGCwcIBGAeQTygieSibzyIH1n7DOAUgA/T6b1UEIpYQYgHCX6EIRqxhZKBBR5gD5QZe3RrBLCFkCAMaBIBWMAsiOLhQzLZzpET2GF8EsTkghwOy2QySgDkUYScSDHMWDXfhu9qzh4qooSK2k5DjYMexc+TYO7LFDhhPBFNcBkZawSyLT+O3A7uRYNj8x9ggGESQLA4PF4pxgRjjiVgcIYsjQrliQmRP2dtRdiKug73QZaiD+3Dn0aOGjfVwGzd2uOf4ERMmjJo0YfTkyR4+vh4+/uN8Azz9gyb4B03wC5ocGOodFOodEOobGOYbFOYfEhEQHBEYFB4UFB4UHBEUHBEUHBkcEhkaFh0eERseHhMaFh0WHhMeGR8RmxgZnxSTmByXnJKQliqZkpo8LTV5WnLK9KS0mcnT5qRlzJ+WlZ2ZV7JEQZfqKzVVq8pXrV+5ev3K6nUrlq9eVrmywlCpp8t0aq1aIVcMhLWrVUqaVup0pXLlmrU1z5+/vnv7wd5d+9cuX7tSV7G+qnrNsupfz5579eLtw/sPb1y5euvc+b63795fubS1tGjV3Iw9ObO+L5h2fEnSgdnhB2cF75nmszXJs17itTJucnmCnyYxKDvMa8bk0bEjhvo5irycnaVL8/duP7hn7w+Hjp779feHDx59PHvmYt26elWpqmipojBLrS0sV+UovF3HzItJPLdr99kNm7aVKFbOysrxiqiQzCpLyyqbW7TNsPr8vmPn9hyskynSx3lKXIbFObjqMhYc2773270Hanbu2rbr4PYtB5cv36TQrFHqa+X62nzFigKpMSw0xt1xqAsHpQZ/M1bITPQekT0trmRhRtGSTJ1GqqGVujJtVXXlilVV9fXrNm5YU1ezauW6FfpKHU0rVlVq1xqV6zTFC2ICAxw4se6OYS4ifwfORAHmjEJCCOKAAMGwwSEAZ4EEwSQpFsXFKB5OsVGcgFkYyKYQNoUK+JTrMCc/f2+JJCFrYVZOXm5hUWFRSWmRVCZVqkpliqKikrzC4tzCktyi0pzCkqX5xUvzi5fkFy/KK1mUV7Iwr2RJviyvSL00T7ZwaXHW4sJFS4uW5pYsWVI4Z87C6FjJqFHjHRxcRgwfOcLZwVVEDhXgzkLCWYg7chF7NtOBg9hTTDEJinCGAAe4KIPNZFAIg40yKBxg4wCF2RIsGxKHWAgDx1m2NtbffPONQCCYlTlbZ9CXyqRFJcUyhXyAQKUlUrmsuLSkqKRYJlcqlLRaQ8uVypFjRlkBFgQHc3SyGz5iGEERgwZbDrGwSZ0y/cDBw7v37N25d++OvXs37dz5w6+/Pnv/5m3zx5cf3rx49/Jjy4fO3o7u7kZT/8ePDfdv3z378u3l1x8udbTfrTTmVOlze1pfdDS+7uto7uhoaWhuaWxpq6mrLymV0TpDbmFBoVy6adeOj+0tj58/z8pamBCb8MvZ327fvl9bu/H4iR8ampq3bN81e848rc5o0Fesql730+lfTxw7dffe44fP3zx+8a6lq//F24+/XLx88+HjGw8eX7xx/3Vj19um7totB4sVy2bOL/UNTY1PnRuTkF5YrFq2bI1apaO1Rr2ujNZXaHTlKq1RSWvlOoVUIy9VykoVCqlSLVfTWtqo0ehorV6v19G0Vq1S6HXqynKdXiPLWTB7Rkrs9OSogEmjHfiEiEeJhVyxWOQ2YuSIMaPdR45wdRvGE/BYLCbKgjAU4hCIgIexccjZnj9ujIubix2Py+FyuWKx2M7OTiwWOzo5urq6xsfFyWSyyspKo9Fo0H/Vgvs8A/uZMeY7n8ujL2ugP7fvPg+6mR983o/1h5jfL6KDvloma462+zyZ9Hmj0ucHf4UiM42+RBGC23wKHh1AEYIDnw6QBk6SYBSAcQgjmQSHRX6uijgIwYEJNoNFMBACYOIAjNl8HnH9A4pA2JrJsmV9EfxDUAzC3C3ErRHMAmIOBsBBAGgJsyCCQwrtOGYU8YQQmwtSHAZBAjgBEATM5cIcDoMgQJIA2TjIIZg8ksnhwBQPpvgQyQdJri1KWiPEEJA1GEQGM+DBDOZgEBkC/jcMwhrFQJKNcPm4SEyK7SixPdvOgW3vwHFwFDg7i11d7Ya5OroPHzpqhPOoka4eY4aPHzfCc/zIiRNGTZw4ZvJED+/J4/18Pf38J/gHTAwM9AoK9gkK8QkO8Q0M9gkI8vUP9gsKDQ4JNyskNCI0LDIsPCo8IjoyKjY2LiE+ISkhMSkhMTkpKS01berU6enTZkyfnpExa87szPmZc7PmZC2Zl7V0zqKcObmFC0sU2Sq6qKxKVb2mYsOmNZu312zZXrt5e1395vU1G9asqa1euWZ51fLy8qoyo1FPm98/eh1t1OvKynTlFTq9cffuve/efLx+6ca+HftW6JetMSyvX7F2bWX1Tz+ceXDv0b279x/du/fi7p3exobWR/dOb1i/NnthdXr8/oXJJ3Km7JkVvjXVe0vypNr4CdXR4/UR4xURngURkzL9xyR7Dg9zdZgg4k1wctIWyX44dvaHUxf/D21vGdxGnrV9z+5OJo5JakGTWmhbMjOEOZlwHI6ZY3bMLG5SC8wUju0kDjMzM6PDTmKHccIzu3k/yPFm55693/d5ql7XKVXLH1Su6nL/dP7nOte179CldZsONS/bxDB1ylJtaX6prtRgVNdX6hvq6AZlZuHWpcsfnDn37nr7/iWt5RHx5pT8jcbG7U3L967fvWfL3p0btm9tW7N35WoyJX26Z0DBuBlrqepDbVs3Llu/fNm6dWt3rGrbWle3jDItMlS2ao2LNYb55pqlc5LmDgrqK2TbufIcCuNnzI2YEDl+kDYvhdIUkGSZSlO8YHHD4ub5TQtqFy6qb6izWMwEU0HRZsJsIRY1WhoYVVuDobI4fUZ/7/BBfhFDA6cP8BnhIfEWgK4oIgN5Qh6AgQCG8jAMggU8PgyAMCDAIJEYEQthsRAWY5AQBTEUkogxFxdJUFDAiJHDp06fEhkdHRsfH5eQkJyckpOTW1JSVlRSnl9QXFRSVlSmyisuyysqzS0qt1ZeibqoTJdboMzMKc7MLsrJKy0sVGZm5oaGzggJHhDgHxwUEOLj6ePj5uKrEHm7YJ7OmIcMdRXDcgyUY3wXlOuEAjIEkMIsEchCuSyMx8L4LAHMwhAHAWwP8u0gkIUgXDbb4Zefe8lksvSMDGusgNWz0ppHYFWQW6PbdLhej5MkZaRohmYM/QcNsLH7Re7q1Ld/kMLVmQ2w7Owc+tg6DB08cvWKVRvXb1ra3Lp644az1y6/+vzx47d/Pf/8271nXR0vHr/89O7th3dvXnd8/q3925fb/3p//eXDIzcvb/rt7YUt2xsKlbEPnl769OXpl08vnzzuePrs6W+/vV/ZtvLIoaOnj59KS07fuXPPi1dvXr397ejJM3VNC1asXnf6/GVjRU1r25qbtzu6up5fv36rqqr+7OmLt9rvNS9d/uTJi66uZ7c7Hl2+fe/avQdP3/5269Gjo+fP3el6cvfJ0+v3O5+8/fT2y7/W7zhWpqueHpU1cPTMybMSh/86NXNuUUVFvXVKxPSgiLEQDEMYCb0B15F6DU5o9KQepymD2Wi0GAxGgiQMBqrSzFQzVC1Dagtyc+fEZMTMnj1x1EB/dzEMgIADyGdLpaKA4MCgkGA/fz9PTw+JRMzn8wDAAQTZMMRB+IC7QjK4v/+IwcH9Q/x8fb09Pb28vb29vLw8vTy9fbzd3N38/PwSExPNZjPDMCaj0WQx/wdO/lOtQDOGP53U/ehZ9ycl3o97cv87inq87P47iv7nQtJ/yha6U7p7GqPvQmrH70LqHhSx+QjAR3t0DSwubAfw7TkgGxRwYIyLCPmo6MdZEQfGOJCVRv8rivjQd9Vcz1IRxkYELBh14CN2HLAPwOvNAmw5IAcVCpzkYoU75qyAxE5coRTAxGwEYyECFooBmMgRRuxBmI2gACYAMIwtQNmogIWI/l2w0AEU2PJQGy7Umw32ZoN9uLAtH7X9HjjriCAcoQiUyQRyuchNIfZQyLzdnH3d5X5eCj8f9wB/7+BAv/59/fr39e0b4t+/b/CQgSFDBvcdOqT/iGEDR40YOGrkkF9HDvt19PAxv44cP3bMpAnjJ08eP2nS+AkTxk+cOHHS5NApU6ZNmz5zdlhYREREVGRUTExMXFxcQkJ8QmLinKTk1NTU9LT0zIys7OycvJy8guzCwpzikvzS8kKlukilKdLhpThVZjCqqmqIpvnmxc01rW3zVq1tXr9x+fpNK9asa1m1pqVl2cIFixoa5tVU11osFUaTmTaZDBaj2Ww2W32gjRUVRkul2VyxZ9e+18/fnD5yesuqzY3mhmV1i1rrFzaaa04cPNb1oOvFsxe3229cPHXiysljFw/svrJn+6GWRfMzYhdEj29LmdoSO65p5uDG6f1rp/alx/mXjvLNGuaVMMhjRpDzOG/JcFdJX5loiI9PFWk6vP/k9u1Hl6/aabAsKCmnc3LKCwvKVGUavNxYic+rJhpXLli9b+Ouu5euPbx6o/3EqRvHTp7fffD45l1XD546sfvo2vU7Vq7ftm7D1u1bth/fvX9t/YLaAuXOuqVnVu/cvWTDqoYVq5eu37px77p1u+obV5DGRVRli86yRGdcVNO0kqJqMpIzxg4ePHFQ35Lk6PAxA2aP6VehL6R1hUWFaXkFqbRRY64kKUZjthAWM26x4OZq2lJDV9dQjTVUg0mzer5pEVOWPGV42IjAsOFBs4YFDvOQeQpAFxiUgjwhFxCAAAoDMMzhQ2wQBhCUK8D4AgFfgHDFGCTBYLEAEiIghkJiESIRC5ycxApXZw8Pd18/3+C+Qf379x81cnjo5NDp06fNmDEzPDwyJjY+Nj4xJn5OTEJSTOKc2ITkuISUpOSM9My87Lzi7Nzi9PSchISUCRNChw8bHeAf5OXu5ePp7e3h4evm7Ocq9ZGLvJwxdynqKkbkGOiEAlYOSWC2mM8S8lgolyXgsgR8R5Rvj/JtYZ4Nj2ODwgCX69Cnzy8SsSgtJdVkNlmfXARFqrUaK42soW06XG+dK+gJgiQNBEkbzaZxE8YAHEeFm3NgiB+MQr/0+cXW3vYXG1uZVF5fWXdg9/6Dh47cunf307dvL75+6Pzw+t6bZ9e6Om4/63zy25snr549e3nz3avzrx8e6biw+Xn77tePjvzzn7cv3N41MXbY+kOrXv/x7NVvT54/73z329t3b98e3H+g69HjT+8+nTl+9sPrj486Hnc+evLmw+eOF6+ev//Q/qhry97997qedz57/eTZ6/ab969dbb9x/c6zp69u3Lr74MmTZ2/f3nn06NajztuPHz94+bzjxbP2Rw8637x+9uHj+399+/rt2/s/vq3ediQhs3zI2LDRk2MGjpzi4Tcgr1BJUma9nqZoE20wG4wVPSgijQTBUDhN6UkKJwx6PY3jBgNtoimaIHQmE91UW9nEUI24nikuUGWmpoVPHxXs4yUTiECWCOaJhIjMWeQslzk5S6RSkUAAIzAIgjwAcODxHHkcR5gP9A3yHTmsf98ArwAfDz9/Xx8fHx8fH/+AgODg4H79+gUFBSkUipEjRxQWFZnN5oqKCsbEWGdFPTapPaI46ylcz8Hdj7qGH42C/v3778va37eu/zKKi/luZNfDIaanCNKgxymdntDpCZ0e/1P9GUU91gY9Pm+O3aHdoD0XcrCiiIcAIAqAKJuPsLiIIwe0B/g2LI4dm999agehVtcfHiqEMAmESa3aPDYk+F9QZANwHUAYQNF/0wjFvq+4Cr7LFsA+AM+Ww+egQoGTQuLqgTm7giIZX+TMwZzYiIhlzZAVCDlCEQcTcYQiABOyUYEjgjgiKFsgZAlEjqjIARE6wJgDgtlDAhs+0psD9eZAtnzEHhLYQwJbELGDEBaKAmIR6CRBFc5CD7nUW+Hs56YI8nQN8vEM8vPrFxw0oF+/IQMHDBsycPjQgSOHDR09cuivo4aPGT1y3JjRE8b9OmHc2Mnjx00ePyF0Yuj00BmzZ4RFzA6PCIuICIuOjoyPi0lMiEuek5iSOic1PSUjKz07d25eQW5BUUFhcWFxaVGZsrRcVaZUl6m1Kp1ejeNKglBRlNrAaBijxmzW1tRSDY3MgkUVLcvqV69dsGFj8+atbVu3rd60pW3N2ubWZQuaW+Y1zauprjFXVhktFQazhTZbDBazyWwyW3+MZiPDGGmD0Wg0Hz926uPbT4d3H9q2ektr/ZJltYsWmuoamMorpy887Xxy59btPbt3bly3eseGtQe2brx58sjZbRuXlmZVR4yzzBheMWO4YWI/zQjPsmHuOQNdEgMls32Fod7Yr57oUAUyyFUa7Cwb7Otn0tPr12ypqFqYX0KkZJUWlRJa3EhRRhI3GPVV8ytaF1a17Nqw//LpK+eOn7lw8szJQ0fPHD9x9vjJw/sObtuwbeHC1rrFy5dt3L5+295Nm3fu2Ljj0OZdp7bsPb5u98FVO3Ys27KxedO2NbsP7juzY+expkVrdMx8qrLZ1LCSrGg2VjUbzU1mpprW4HEzZgzxcfcSskcFu2sLU7XlWcWFKbl5c4pKMyuqqXkLqpYsbWhoMFdWURSjpU26qiqiropoXWBZOd+8ooEi8pPiJw6d1N97bJB7oBR2RbgSHkfMB4Q8AOEBMB+AQACGORACgDAbBNkowhFhfDEKyjBEKoBFKChEQJEAEmGwSIgIhYgQQyQSkcLVxcNd4SZ3UjhLvTxcgwIDQoKDg4ODgoNDgkP6hfTrHzJgQL/+A/sNGDRo8PDRY8ZPnjJ9cuj0X38dN2jQkED/wIEDBgYHBnkqXD1dXX093H1cZb4Ksbdc5C5FFSJILgSdBTwpAkgRQAqxxCBLxGcJ+WyMC2A8NspzRPj2MK8PxLNBYQce167XL3/z9vLISE+vra0xW8w0Y8BJQk/gBEVa15is4aFavc6axqbWaAiS1uG4pdIcFRMudRIq3J08fVwxIcwCHPvY9+nV2wbkI8X5pRfPX3719u2r929ffHx7++XDWy8fdrx7evdl151njx6+ePrk1bOX7+4/e37u7ZOzT28e/Pz00h/vb374dPfum6u6xfiuK4ee/fG26+2z959/e/qs8+nTx11PHj9+8vTVq7ef3n958fjV865Xnz98ff/599df//nyy+fbT57ce/ri+r1Hj1+9v3H70cUrt589f327o/PG3Y5r9+5dvnvr3ouuGw/v3XrQcbfr0bV7tzuedj14/vjW40ePf3t379nLc+33th48VaivmJWQM2DM7P4jp7v5Dw0eNJo21RjNNQTJkCRDG8y0qYI0VpLGCoIxkkaKZBiKYWjaSFJGkjSShIEiDTRFGmjcwOBVBrJGVU5lpJGZ6QXRkRNCAgZ5KhQoyLP7RcBny8SoXC6VOAllTiKZVATDXAHKF4lQCGI7OPR2sLcRiwUDBwaPGNI/OMDbx8vNz9/X18/P39+/b9++AwYM6NevX0hIiK+vr5u728yZM6urq6uqqnAC72l9DEam5z72cKgHPD3I+ZNLUA+NfkRRD43+Z9h9j8ruT7JvgqT0OGn1+NHp/xxW9Oe8ImtXxEYwNoSyQNQBRBxBxI4H2XEhOx5kywHteRCr23kBBSAUAFEWF2FxIUcO6MDhO1hVCTwEAFEOIuQgQj4qBAUi69CIY/1YXje6fvCg41rVCnYcniMIASjKRgXsbgh1o4iNYKzvsoXebK49F+IKRJizQqxwFzgpQJGUJ3TmCGQAIgQQIYCIge92QWxY0D12EmAcTAQIMHsIsYdRRxRjoQJ7GLUDYXsItgOhPly+DQ+0A2F7CHGAYQcYYQkEoEwqclM4+3goAr08Qny8+/v7Dg70HRQQPKTvwGFDhowcMWLM6F8njB87ccL40EmhM6ZPmTl92qwZM8Jnz4wMD4sOj4gNj4qLjEuISpwTl5KWmJ6ZnJ6RnJWVmpOdWZA/t6gwt6Qor6SkoExZpNSUqnXlWlytw9V6UkPQOpLWkQY9xeAGI2myUBYLYTbrLRZ9ZSVRW0s3NZlbWhuWLWtsWzl/7bolm7e0bt22Ysu2Ves2rljWtmjBorra+orKGqOl0mA00QYjyZgoxkgbGIoxGhijkaRIPUXqSUJHkkqNliTpy5euvXj88uCO/ZvbNq5obF5Wu2g+U1tLWs4fP339ytV9e/du2LBmy+b1504d62i/fv/qxZM7ty4jVUTYhJzhASW/9i0cEZA3zCcpQBbpLYjwl/zqwh2pgAbL+cO8xQPdnb3FotCRo5tqGhfOb2HM9UqdmTDWV9YuqmtcbDRVMQZLXcX8eRVLN6zYfv7ktVPHzu3fe+jIkWO7du1Zv2lTy8qVi1paGhcumbd0eeu6bet2HNi8/cC2rXt3btq1d/OevRt3bVy2bsf6neuWb17XtnXH5oP7959eu35Pdf0yyrLIWLvM3LgKtyzRG5pUGotaSRNaevqEUCmP64oB3k5watxMGi8sL800MOWWSl1Dk2nx0rqmeZUGRmNg1FU1TEUlXVVF1FTq59USC2vx1kZDlT4/bOzA0cEeg32c5ZCjjM9CWXYo4ICBHAHEgSEOgnBhlAOjXATmohAXg7lCmCeEuBIUlGGwFIOFCCiAuCIBJMEQiRCRChGJGJVKhW5yqbuLTCETuTlLPFzl7q5yN4WLm0Lu5qZwc3NzdXV1dVXI5QoXuaurm4enl7e3l6+Pj6+/v2+wf0CQv5+ft6evu7u/t4e/t4e/h4u3i9jDCXOVCpwwvgzlyFCOFOVIEEAMs4UgG+OzUC5LyOdIYJ6A78hl9wa5NhjiwOfY/uPvP7m5OmXPzayqrLBYLIyRMRgZ61dpg5GxnsuRVu87ArfaDun0OEEaCIowWZik5HiFuxMi5AulsKe3KyZE7Bzte9nY2No6REYn3Lh99+PvX+52ddx8dLv9Yfv1h9evP7h2//Gduw9vP+rs6Hh49+6ja3e7Lj571v768Y03j2++eXn34fObt17fvfPx8c23T++9fNHx7Hnn4ycdHbfv3G2/23n/1qOOm/c7Ojuf322//+j2o9tXbu/dd2DX4YNbDu7bvHf35fab12/fu9/1/MDxM0fOXNpz5NShM+cPnjm3/ejhXSeOHDx/fNv+nQcPHzx56sTJMyeuXL9y5OSx3YcOHD57Ztn6DebGhVpzXXR64diZib6DJmCKYEjsGZ+aSxgqdYSRMVaQlJE0mAjGQjAWPWMhGZPBZM1MNDNGC8NYGKaCMZgNFGOgSYbSE3qVtjgPT0upzJmrS0qMGTlykNxJDgLOIAcFHJxFkIdCKhZBYgkiFqEiDJJJBHIXsaeH3M3NxdHRlsNx9PF2Cwr0HTQgpH+/wKBA38DAgMDAwMDAwKDg4ODg4ICAAB8fH29vbw9Pz6FDhyqVSrPZ3DP4sd67P621/je191+W8YdAk57e6K+6om7Pup6yYql7QU5HaHV/jnDV4fo/5xV9R1H3XpEjH7HnITYAz2r71gfg2nL4jn+Fou8Fs3mItSWyChYgTAJhEkgohYTSbqEdD7HKFv7CDpXDdwShf3dC1gtEYA2GYPEROy7Yh8Prw+ba8SAu1o0i1EnOF0n5mJSDSgBEBCBCa4QEG+2WPLBhqx6v2+ebBSMsBAFQFLAOliCYjaKAQMBGEDYq4AiFkFSCOjsJ5XKJu5vc18u7b0DwsAEDRg8ZPHbosAkjR04eNXLyyLGh4yZNDZ02Y9rMsFlhkRERUZEx8bGJyXOSUpKT01LTMjMy5mZl5GRm5KRl5abnFmQVFOcUl+aXlhWUlRcqlcUadalepyT0KhJXU7TOYCIYM2m0UKYK2vpqrjRYqpiKaqOlijFXGiyVhppqQ3U1XVvLNDVZliypW7583tq1zWvXLt2woXXTpuUbNrSsXrO4dcXCRUvn1TdVW6oYg4mkGJygdTpCq9GrNXqNFtdqdFqlRl2uUReXlxaWlxarykvU6tzCIh1O3rl9v6vj8YEd+7eu3NQ2f1lbY/OSqvkmDXV4z4Hb7e23bt44dfr4tu2b9u3ZcfXimQc327t2mRfEAAAgAElEQVRu3rywZ3tVdnKot9MsP8UsX+dZvk4T5ch4FyjUWzw5wHmoAg5x4obIEX8nsZ+LS2JE1PYtOzZv2rlr77E9B0/vPXxm+54jLSvWtK5YvWHDlq0bdh3cdeL4ofMnj124fKn99NkLO/fu37Jz55otW5ZvWN+6fu2KLZvXbNu5aeehrTsPbd20d+fmvTs27lnbtmHLpt1r1m9d1rZ+2cqNa9bv3LPv1JFjl1as2kZXLCAti+iqZq15scawQG9coNJXa3UVFFERPjNaBCECwNZVzE+JnzWvwajV5hmMSpNZo8ML6xqYFSsXN7c0zZtXXd9QUVlJV1YSNVVElVlTbVIubTRW4CW/DvT1dkI9ZYgQsBPzWQIOCwYcUT4A8lh8kI2gXAgBYIQDQ4AA5gggQAhyZCgsQyDp95KgkBRDpBgiFcJSISwVIhIh7CJG3KSomxPm5iRyk4kUTiKFs9Rd7uQud3ZVuCjkznIXJxdnJ2dnJxcXF1e5wsPV1d/Xu3/foCED+g/sGxji7+3v5errrvD3cvX3lLs7C+VixEUEixGOEGKLYEAIfS+QLeSzhHxAwGULuI4SlCtEAZBr42j7dwfbn4cP7V9Wkm8xGxmaInCCJElrHPWPTzFrM2SdFeEkQZCUniD0hM5sMWbnZbp7ydk8O1cPpwGDQpxdJACH1cfO5uc+tpNnh5+7cfP5u7f3OztevXr86llH1/1rT+9de9t15+X99pd321913Ol4cPPa/au37rd3dt3venT/QcftR4/uPnz88OnrVw8eP71/r/PR3cdP7nY9e9hx4/qlK7ev33v19N7L553PX9+4fHPfhh1rFy9rnbegpXlR29rlu7ZtPnv02NULF65da9994MjZ6zfPtN85ePHSgQvndx4/svXQnj3HDxw4vPfCyWOXTp04c+zwpfNnLl44e/zksba1a5etWde4tI2sapoenxk4YopHvzGYc8Df/u44NTwBZ6p0pJGgjARtxGmjnjZpDSatwUQYTAaj0cAYDYzZwFgYg4UxWBjaZKAMBoow0YRWVVyem15fXqSJjcqaMmmUh5s3zOf+4yfE3jbEx71fgJezFJWJIZGAx2XbwXy2s0Tg6+3m4+Pu7+8tEiESiSA40D84yK9/36CgIL++IUEBAQH+/v5+fn5WAnl7e3v7+Hh4eioUCj8/v7i4OANNWyosPXI4a84ezRh+vH09N/fHFaK/LJOp+zilh0b/DUX/s0jK8KM7w/87iv59NGeNpEMEDnzYhs3pzeb24fB7swBbDs+RC/3HrOh7V2SVLbBBlItgoEAMYRJE6IRKXFCxMypxQURO/zcoQlA2Iuj+e7pRxO/D5tpy+D1dEeasAEUyvlDCxcQAKmL/MOVyhBFHBHFEIEcYdIT5bBjiYigiFqFSMSIWoRIx5iQVuThL3VxdPD0UXp7uvr7eQQGBA/r2Gzpw0Kihw8eMHDnh1zFTxobOnjI9csbMmFkR8eFRSZHRc6LjkmKTkhNT05Izs9Kzs7NycrPz8nMLiwqKigtLSotKy0rKlWXlqrIyTWm5rlStL9cSSpxUE7SWonW0Qc8YCbOJslirkqmoNlbUGCtqjFb2VFQbq2rN1XWWmvqKylqTudJgrqCrq5naWnNTU9WSJY3Lly9evbpl9eqW1aubV69uaWtbvGhRXU2N0WAmCQbXEBqlVlmqLi9VlRWWleQVF+YWFuYVFRWUlOQXl8zNz0vJzpyTlT4nOyM1LzstLzcxPU1LkJ2dTztuP9i5ccf21Vva5i9vbWxubWomynX7dux50tX5/v2bZ886T50+dujQvmtXLr57+fLb16/f3r97cPGUNmvOEFdJEMYb4owNlqFTgjz7S/ghEr4HZDvIQxiiwAJd5bMmhy5dsGjDus07d+7fuffw0ZMXDxw7v//IqZVrNratXr//0NF9e4/cuHb3wf3HJ0+eP3fh6qVrN0+ev3j6yuWLt25euXvn4p1bJ29cPX3t+oVrd0+evHzu1LWzRy7t3X5ky+Y9m3Yc2LjvcPOGrRv3Ht5/4sKZi+2Hjl1Y1LIeNzbpjPP0pkVKep6SbFISDUUqi0ZfzRgbUubkerl7cxx6C3gOI4aGMJSKppUUXV5RoW9uaVyzrqVxXhVBqg2M3mI20LSWpjUWk67Koq+rxFsXVzfV0OHTxvX3dw/0UkggDteuN6dPb4TriEIcDtuOy3VEUT6MciAQAPksmM/G+IAE4jnDsBMMOyOwM4LIUFiGQjIUkqB8iYAvxfhSISgVgk4Y3wXjyYWgQgwrxLBcjDqLUBexQC7FXGQiuZPYRSZyloqdnaUuzjKFs8zD1SXIz3Nw/5Bxo4dPHjtyzNABwT5uXi4SPw8XP3cXVwkqQ7kSGBDwHAU8lpDPwvgsobVAtghkC0G2kA8gHAeuQy8uqzfb4WeW7T9GDetbYSaXLplvoEmtRq3VaHQ6nQ7X9zy2elbx/0QjHa7X6NSWSqNKWxrU1xfg2QX18wkZECCUoGwOy97RobeDw4hp0/edPtf17MXrJ4+/vX3x+e6ND5fPfrp46v2Z499uXf/28N63jrvvuh51Pul6+ORx1/NnXU+6Xj57+vXlm29PXn/rfPXt2cdvTz5+6/rt29O3nx91vux6eP/xg9svHl/qfLD/+Mkt6zbvW7XxSNvaw6tWH1i7ctfqpYdXrzi9dt21/QcuHz9x6ODh/SdOHTx/Ye/Zs7tOnTx4+uTRk8cOHtxz7sjBywcPnN+zZ9+6NRtbm9e0Llm6oKm2pmbpsrbmtnV09fwBY6YJ3EOGhcaEjJjy0z8c3H375RSpCKYCp4060qCjGC1l1NBGNW3UGYwUbbTKGWjKbCDNBsrM0EaaII0kbjaQJUXZ6XGzjTlpU/09R8md3VgOYrtf+L3+jjg6eDhJnEQwzLOTirhsh15SIRw6fmT/EF8XJ6GbXOrh7uLsJPTz9ezfv+/QoYMDAvz69Qvq1y8kICDAyiFPT09XV1e5XO7h4enp6SmTyTw9PUeNGpUzN5sxMlb8GIyM1Sb1RxRZGaDD9T8C6X9BkZVGPdEnf4Wiv3AYslLQ2kBbq8clqAdOWh3xX1CEdAd4O4JoH4DXh8O344I2ANeOCzpyIUcOZLVg+FER58iB2FwEgATd8yGBGBHJULGLlUbw/6euiOcIIsD3YZUVRf+WlVtRxOXbALw+bC4XFQpd3GTuXiK5Gyx1BoUSUCjhCoQsCGUjCA/DeKiAL8RQmRhzlmIuUqFcKlM4u3q7+wX5B/YLDOwbGDyg78ChA4aOGjZy7KixE8dNCJ04ZdqU6bOnzY6aGRUfkZAcm5SaMCc9KTVrTkZ2elZuRlZeZk7h3Lzi3MLS/KKSwpKSovKyEpWqXKNRabXqntLpNHq9Fsd1OKnX0zqdQatn9ASjpxicMhIGhmCMpNFsDZ+mTEbSaKaMFtpopo1m2mAiaSNBG4l/XxgJo5kyVRgqqow1NZb6hqp58+sWLmpavGT+4sUL5i9orG+oqag0E4SurLw4ryh/blF+VkFOek526ty5qXPnJmfMTUhLT0hJT0rLSs7InpMxNy4tLSIlITwpLmJOfFRKYmRy0szYGLrC8uz5qyuXb2xavWnrmq0rFi5f0rh0cePikvySg/sOvnnz6rf3bz58evv85ZNXr59//PD+989ffv/8++8fPn779seLzvs7160yqcryE+OiJ44NHRgycUBg5PgREWOHJs+coMlNrzEym9as271j96qV67Zu37N958F9h07uO3Jq6679G7fuWrFm/a79h46dPHvixNlrN27dvHPv8rX2a7fvdD5/8eTtm45nT24+enDj0b32Rx33nz3vfPVbx6MXTx+/ab945/C+UydOXdl/6sLxm3cuP3l29Gr7xfZ7Fy7dbFuz3VS1WGdo0JvmaQzz1MwCrXGhmppXrq/T4PWkoam4xDBjeqSvl5eLROzv7a5RFs5rqFi4oHr+/EqjUavHy3V6pR5XU7QO12tIncZA6QyU1shoG+pMy5ublrfMM5Dqkvy5RblzE6Ojxg0f5i4VOdj1Yjv2QVE+H2SzADsQBmAYEEAcDOII+YCIB4i5XDGPKwG5UpAvgXgSiCeBrRumHJmAKxXynIQ8ZwHHRcCRYzyFkC8X8uVCSI6BzkLYRYzIJQK5VCCXYHKJUC4Tu8jEcieRu0IW6Os5uF/QhNHDpo4fNX7kwGAfhbtM4CUXeyukzkJYCAECPhvhOqI8NgayMZAt4LMFPDbKY6E8Fsph8exsYLatGAHsev/E59iEzRjbuqShtXl+dZVZr9fotRqNWqPRaKxqBeu5XI/+yjo3stb3h5rGYCS0uHL0uKGokBcywE/uJrNn2Tiy7RzYrF52Dv7Df12/6+Dr52/++fTFmxMnD9LUmpTkHXOz9uTknNJpr9ZUd61a+eXq9a/PX7989vTRk0ednR2fnjz9cP7q05XbOmtaO2taHtYu7WhqfrRmY+ehI0/bb5y/cGbd3h0rd21tXtG2Y/WGC+u3rtfRlugY3fTQnF+HkKETFycmrSguXaDRbly2vGXZ8tb169u2bG1ds27nzt2b21aay8oNWTnlEVEZEyZlTA5NmDAudtL4wvTUKqOpsqJ6aesq3Fzn1W+E0D1k3Kw5v86I/4UjFCt8U7IKmIpakrHgtFFPG3UGk9Zg0jAmnDEb6J6yMJTFSFtMtMlAEAZCbzYQedkp08YNrSjI0MRHjPJwkdn9gtn2gvr8wuvTm92nF4/dB2TbsG1/EkD240YPbKg2krqygf38BTAggDlyZ0lU5OxpU0NHjRoxZtyYoJCgkL4hgUFBAQEBvr6+3t7eHp4erm6ucoXc29vb3d3d2ieNHz+hXKW0RhlRBtpcYfmTLTdOElYU/dgh9fgG/Zi592MgVg+K/sJcnvkL44ae6NhuxQRtIEgDQVpD+bpz+bR/skPtVtAhWHc6KoKxILQPh2/Lhex5SB8O344POfIgRw7I4iFWHyBHDuTAAR27D+i6uyIeKuQhIhCToGJnVOyMCGV8gYSDYGwQ/T9AkVU3ASEsCGWBiNUO1ZYL2nB4NgCXh4klbl5ybz+Zm5fASY6KZYhQyhNgLJDPQRBMJlV4efj3DRwwbNDQ0cOHjRkxctyosZPGTJo6fvrMKWER0yOiZ0XHRcQnRSfOiU1OS0zLmJOelTI3Jz03P6uwJLtMma/Wlai0xSptqUZfrtWrvpdaj2twUk8QOEHoSFJPUQRFESSJkyROUdYiKIqgaYIyEDpKq6G7S0tptaRWR2j0pBYntTih0eNq3b8/WaXVqzTacrWmXKUpK1eVlJQVlpQVKtWlekJDM6TRzJgsJnOFyWQxMiaGZmicIlQaTVFxaW5eQWZWdnJqenxqWmxaamxqcnRySmTSnIjEOREJyWEJSbNjE8PikiMSUsLjkmfGJ0xPjJkWHzk9MXpGYsyU2Mip0ZELli97/vbdqVPnN6zdtG3D9lXNq5ctWVlX3ZSaknH06NEvv3/6+sen3//5+esfn759+/b7l6/vXv/2+d2X9x8+ffz9y7uPHx51Pnzx5Mlvb95W0/SI4OBVC5q2t7We3bf92vED108fvXTmzLEjx5qXtq5dt3Hv/sN79h/bd/jksdMXNm7bvXbztq279u4+cPjYmbMnzpw5cebMmQsXL127fquj4+HTpw+fPu143Hmns+NWx+3rd27ceHi/483bzlfvn794f+7kpV3bDp4+f2PXiXOHb9x8/u3b6eu32ts72i/dbm5ZT5mbdEwDYVmgpOqVdJOWWaih56upeSq8UaWvL9dUF5fgeTmF6alpmWkpNZXGagtdXpKj0RSSpJKitDq9SqtTk6TebKAbaqqbF85fML+hutpcW2tesKC2vr6SIjR6tdJI0SaaYQg8LzNl2KAQoQB0ZPUBOA58iMPlsxCYjcEcEQhgXLaAzUJZAMZiC9lsIQAIOYCIC4j5bDHEFiNsKQrIBBwnIeCCAa4Y4Criu1lLCCmEoKsIchWjrtLuUkgELhKhswRzkWIKJ5GPu0uIv8fgYN9hff0GBnj6uUrcxJBcyFNIEBHMQ7hslA/AXBbKY2MQgEGA9S3EYYGAI9fRlm9vC7Fs7X75uxjjpCVHrl+9dM/O9YsX1ldYGJLUq8rLlUpVeXl5aXlZmbJcpVFbdQo936mt8m5r6XCdntBo9EodoYqIni53Ewf385HJRfYsGzZgzwIc/mHTh4s50ZaG53e6vnW+fLi0rXHwrzUe/kv9Q5YHD1ga0r918LB102bcWdTyr9v3X927/ep5x7tXDx4eP7gjv2TbhNmHB0460W/cgQEjNwwcuGDEyIqwmM3187esWV2zoHHhqhVr160/t2PvwZr5mmFj57p65Hu6ZziLyuQuBv+gHHevOL+AJRS1sqW5efmKxa3LlyxpWbt4GZ6WPcnNdzQqHQkKgu1Y/blgPxgORNA506ZVEASlp6pr54fFpghcfH0HjRs7a86oaXFciWf/URPpynqmolalJ0nGjBtMesasY8xao5lgzN2HcgYLY6gw0hVG2mIxmE00xZB4pZHIz0mZPGrAcot+1+K6aQP9JXa9oF7/AO1sAJufHXr9nWX3D4Rr5yaFB4a4+Xs6jRwcHD176syp4+VOAsCxjxAF1arSuVkZI0eNUKpV/Qf0DwwKCg4ODgwM7OmNvH28PTw9PL283NzdFAqFs4tzYFDQnJTkiqpK66DIZDFb50Y9y63WrxRWEYq1u8W/x45Y6z/mSVax9v8e/PhfDFh7Tnet+eUUbaJos3UZ1urCgBP/6bYACqX/HhfBViU3Yh0R2XMhGzbXjgM6ciF7gN+9WsRD7AGrWqHHuhthgygAC3iICBbKBFIXgcQFETmBArEVRY48xJEL2QF8O85fo4iLibjYX6DIno848GA7LmTD4dlyeDyRRObp7eob6OzpI5S7CmUuqETCQ2EWD+ALUKnCZcDwIVNnT49KiI5PjU9IS0jKSJqbl1FQNDcvP7OwaG5peb5SVaRUFarUxVpdmVZXptGWanWlOK6kGRVj1hjNOsakoRmt0aQ3mknGSNI0TpJ6kiIoiqIooseqn8A1ep1Kq1HqtCqdVqnTKK2vGq2yVKss1pYXacsK1aWFqtJCZUlRebG1ikuLCosL8gpy8wpyC4ryrZVfmJdXkJdXkJubn5ubn5NXkFtYXFimLFNp1CqdTq3H1Xq8TK0pKCnNzitIychMSE6NTUyOSZgTFZsYFhU3PSpmemzszLi4WXEJM7sraWZs4ozohOnRSdOjk6ZFJoZGRk+KCZsUGx4aHzEtMWZybOSMhNgNu3c+ff3mwMFjG9Zu2rph26rW1W3L1lRV1ifPST979uzXf37+45+fv337/cvvHz5//vi4s+vh/UdfP/7+8fc/Xn39+vjtm/Xbt+0/dOTd2980JeXa4tLO9pt1NKnJyVpSZdq6avmpo8f37tm3cuXq7Tv2LFjc0rJizf4jJ1pWrT1w8vSeQ0c3bd+17/DRPYcO7Dm0f+/hAyfPn715/27n86cv3715/vpV17Mndzru3n1w50HX/Y4XXbdev+z68LHz+eujh09v3rjr6OmLu0+d3XLy1MWOh8fPXbx7/f7bR6937DhsqF6oJKrJioV60wIV1aQim0p1dSXaeiXeUKqtLSi1FJfSBG7UqLQkjjfUV89rrCb15RShokiNgdZXVpkbGhua5s1bunDRkvnzly1dvHxZ8+JF8xrn1TQ0VhsYgqL0NEXhOoLQ0ZReb6YJA6GNiw53VchY7D4cjiOHy+JxWCDHAWY7ICxHlMVCHViCblMGtpADCLmAkMcW8lkimC1F2TIB4CwE5ELATQi4i3geIr67mO8m5ruJQTcJ5CZB3KSIqxRVSFC5GHUSos4i1EmIyISQQop5ySW+CrGnk8DTCfVTiHxcBC4CrghiQxwHHmAPc1kghwVz2QiPDXNZ34sNASwYYKFcFqv332GOQ3ZG/O7ta3dvX7tm5eIlixpqaytIQl9aUlJWWmZFUUlZaZmyXK3V6ElCT+AanVaj16p1GquwW6vXavUajU5VpiwymIj0rCQnF0TmgsrkIh7MZgP2tra9fu7Tp7cDmJpWeOfElW8PXj6sXtTsP3TvoHH7gocdHjBiX//hW/sNnu/uvSk68e3+g5/vXn///PabR5fPLK2fP2zYiUFjHvYdc9s95LSL+xYnjIb50bC0KjV3S+vypctalq9fs3blqn1LlzdGp6RjLmVShUriVOXvt2zA4CVB/UvEzhlePsu0um0rVixduKi+rmFNy4pmU81s3wEjHAXjuMJJiDhc4TGcBw6G4L6IIC8yqtHAUFpcpSYGDBvr02/k5PDkyZHpvoPHew8YnV2mN1Q26EiThqT1f+qKDN1Hc92nc6TZQJrMtMnMMCYDWV9l1Jbnz5o0sjR+VlnCrAFyDP7lJ17vnzGAxXewtev1d9uf/+YpF04eM3hIiIebDBHw7N2dRONGDpZLUS7bjsO2HT9uVHp66tRpU2rqakvKy3z8fAODggKDgvz9/a2NkZeXl7uHu7Ozs6urq1QqlcvlClfXSaGhVhk3ThLWrshcYemhEc0YrL2RtfQkriO+z28I/Z+HSTT9f4ei/zRXpSiaoQ0Wmq4kSQtBmHHcpNcbCdL8HyhChDIQk/BQsdUUlc1HHDmQLZvbh821Y/P6sLj2bJ4jwLdn8x2Bbp2CAwA6ckAWB2J1Awlm8xAAREGBCBbJBGJnVOIMiWR8TAygGAtGHSHEjgf34X03OAB49hzQGv3gwOGzIQQUivlCMRcVAbDACiEWH2XxEAcu5ACA9hzQDuDbcSFILHPx9vMMCnH1C5S6e2LOTgKZmIchLIjLFUAKT7dJM0JTs1PySnKKVPkl6sJyfYmeUJOEmiBUFKU1GnGjiWCMuNGIG024wYhTBh1JayiDhjZpabOWMmlJRk0YtCSjx2mtltCodGqlRqXUaFRarVKjLlcry1TlJeWlRaXFBcWFeYX5+UUF3VWYn1uQl1OQN7e4KLOoKL0wPz0/Ly0vLzUvN7MgPyM/PzU3N2VudnJW1pzMrMT09IS0tIS0jIS0jKT0zDkZWclZ2anZuem5eXMLi3KKS3KLS62VU1iSkVuQnDk3PiU9OjE5LCZ+dnRcWHRcREx8eEz87Ki4KRERkyIiJ0dET4mMnhIZMzUqbmp03NSo2NCI6NCImNCIuMkRsZMjoiZGho2PmD01PmZafOzE8LDIpKT9J44/fv5iz94D69du3LhuU1tLW+vStsrK+qLC8osXL3/89Onr16///OfXl6+ednZ1POi49+hhx6fPnz58+fr689e3X75cvH51edvy3bu3Xr967tXTB+0XTq1rXWjWlOclJRSkp+7cvuvAwSMrVq5pXrZq2uyInKJy0lQVk5w+r3nFmq07l63daKmdp8KpYqWyceHCQyeOb9y29fK1q0+fP+t82nn52oWupw86H99/8erx4xddLz69f/jy5YOuJ0cOn9i8advxU2fPXr1+/MqVY5cuHT115szp86+fvzly/AJlatTgNUzFItK4EDcs0FHzlLp6pa5OpasrVVUWlDClZTRNmdUaXblSyTBkc/PCRYubGEZXWcnMm1/f3LpkydLF9Q3185oa62sqqyrNNTUVNTWWikqGovVqTRlJ6Y2MAdfr1Sq1Vq0mdGqGIkwmQ052ZnBwAAA4slgODvZ9OIA9B3DgAyw+mwWyAYTNAR0d+WyWgMfB+FwBj4OBgAAChCggFABiAUeGAS4YIMe4ChFXIeLKRXyFCFSIQVcJIpcgcgniJISlAliEQiIBhKF8DOGJUUiKwc5i1EkIu0gQD2exu0wkE0AIj8Vn2/M4DhAfAHkAn8vmclhcwJHLceADDlzHPgjHTsBnOfzyk7tMoC3N2bZpxY4tbWvaFq5ZtWRZy/y6WguBa9VKpapcVVZWVlpWWlpWplQpNVotQRJanU6j1Wi0Gq1Oq9Pr9Lhep9dptCqVWqlUldAMkV+YKZbCfez/IRRDmAiys7PtbdOrl4P9PwDurDnpN85c/tbx/MniNYv6j14RPPTg2NDHhaUXo2OXe3otdHOfN2rU/S3r3ne1P3p45eXtC+crK7aNnnBrzJSL/v0uBPff4+XTBPB0bDDTyWPe3IJtLcubW1uWr1q1vnXZnpomevi4HK5QjzlRMsWV/KKdU2eZnT0LYImu77BtemZz/YJF1XVNNfVrmpcTmfnDebLBP7EncwT6qVPxyZPGgrwQrv1wd5k2N7WewimtNiw6DnbzHjhx5q8z4oOGTrbnOw0bO8NUtaBMTZKU2WCswAkGJxmcNGopk5YyEd3WqCaKNFGEkSKMFMnQFGMwUIyRqq420bQ2My3212AvH4wn5zsIHftwe/8MOvYBbHvb/Pw3hM/ycnMK9HP3dpe5SCARypZgXCcRBPPtxUJQIOChAn7olAkTJo4rU5Xv3Lt7zITxrm6ufn5+fn5+3j7e7u7uCoVCIpFIpVJXV1cnJyd3d3exRDx4yBC1VkMZaD2B9wi1e1zprI0RSVEkRVqjSHAC1+n1Or1Oa/XqxfV6HMcJgiAJq1j7xxzIP8VCmkwm5n841/0paYJiaJoxGplKxlBF05UUaSEJM643EfifUIRJIVQMoWIYlfCsJqcAaM/i27F49iyuPYvvwOY7svn2LL4Dy2qwDbIA6HvxWdZxEQ/hgAKrDR0ilEEiGU8oAQRCQCBkoxgLFdiBiA0X7M3h2XB49t0Gqdb9JJgDohAmQYQyUCDmgAIWH2HzEDYXYXFgR4Bvx+LZs3n2AN+eD4EiqbOXr2dwX7fAQIm7B+rihLpI+WIBGwPZKM/D3zMyIaJYXaSnNTijJo0aYyXBmHCa0jEGwsgQDEPQBpw24JRBT9A6nNLoCLVGX67Wl5frS8t0xaXa4mJ1UbG6uEhVmF9WmFdSkFOUP7cgPys/f25+QWZBgRUqabm5KdnZc+ZmJWVmJqSnJ2ZkJGZkJFCCB04AACAASURBVKSnx6elxaamRc5JC09KDU9KDU9KCU9KiZiTFpmSHpmcFp6YMjsheXZCclhiyozYpGlRCdNjkmbGzQlPSo9KzoxNz0nIykvMLkjJK0krKEvJK0mamx+fNjd6TnpYbNL0iJgpYZGhYRFTwiKmhkdMC4+cFh45PTJiWmTklIioyeFRk8IjJ4ZHTgqP7L4Oi5gUHtldYRFTomKmxsZNCA+fERc3PTp63LTp8SlpF65ef9jZtWvnno3rN27duLmtdcXihc1GplKnpc6dvfThw5c//vjXH3/8/uRJ14OHd9+8e/Hh45svX99//vrlyx//fP/54+9/fDpz7vCy1vquzivf/vX8zbObty4ff/v43t2L57euXn3i5Jl9B4+sWLUubk5a38HDdYYK/76DMalrRkF5/eLluw6fKsNNMyLiM7PzK6rrCANTVFJ2737Hqzevtu/YXN9QuWXrGpMZNxp1q1a33rt359Onz4+fPNm6ZevWzVvOnD5z8dLlW3fvXLx+9cDxoxt2bmt/1HHg6FmV1qzDawzMfJxsJKn5ONmEE006fV2Z0lxUSpWrGI2WwXGaoAxqrYYykAsXN7Wtal3c3DhvYV3Tgrr5C5ua5jdU11aZTAaTmWaMJG3ASUpHkFqrHbYeV+v1ahzX4ISGogiSIPR6nfXfsrS0ZPbsWTKZjMVydHR0YLPZfAjk8rgcNgCDMMjlcTkcCAQhkAvxOTCfA/MBGAIQhIMiHAwFRChLjLIkApZUwJZiHCnGkQm5MiEoE0JSDBQhfCHKQxEQQUAE4SMID0X4KAyiMCTEUIkIEwsxDEUQmA/xWBCXBfLYIMwDYZDD47K5LD7IBUE2l+0AAnYsm7852vyjf4CbhVIe3L1h9/bVWze2rm5bsHb1otaWebW1FpLQqZVKtVJbVlZWVlamVCrVarVOpyNwXKftdhXvfkaRJEmSuF6P4zqC0JGUrrQs38VF8re//YSgXGcXqaODvYO9nQ0H+InnOD4t6eq1G98ePXu+bd+C6ZFEcP+aQQO7aivvqsoWe7ov9/GuHzagfdOK18/vPH5x//euzluWpl1DJ+7yClrh6nIuMWrL9ClKjriY65Tt7r1CpdrZ1ta8rGV524odK9oOWOr0vv3LuSIckVjcfbqMlWumzi5EnTL5YmbQ2OOmhi2VDUsqalsXL12xtCV1esQYzC1K6J0dPKguLT57YMgItl0wZBc+eYiJKK7B1ZWMYfSUKb2kLn7jp/kOmshGXH/qxR0xehpJ11jM9Ua6EtfSNG6icCNJmAjCrCcrcNLSzSHSRJHW7U4DQVEETREMSTA4YSJIWjd70hgvMewMsz2kAiGXxbXrxbG3cejTS4BwQT6bD7JhiMuy78UDeoHc3iCnt0gAYCggEHCFIsjDS+Hr5zVmwpj5SxaZqyq9fb0VCoWnp6enl5eTk5Ozs7NUKpVKpdYLmUyGoujAwQNLy8usG0U6XM+YjD0Hbj07Q/QPG0LWiHQcx7uN4/V6azowjuNW0znDD8GAP0Ko+63JZPzBRuhPG7WUgSYNFEUzRqbSaKiiqQorigjcROCmv0YR9J8osv8/QxHKAVE+KgIxCSKSQSIZXyjlYWJAKGYLhCxEYAsiNhz+LwDHhsOz/95LsbiIIxfmQBgklCJCGYRJOPCfUWRvRRGHz0YEiNRZ7u3vHdLfPShY5uktVMgxuQtPjLEFEAcFPfw8I+IjyrRllIkkGL2WUuG0ljBocUKj12k0GqVKVaZUlparSkuVJcXlxUVlRQWlhXklBbnFeVlF2ZmFWen5mam5GSk5GXPmpiVnZ6RkZyXPzUrKzEpIy4hLTY9JTo2ekxKdlBKdlBKVmByZlByekDQrJm5GdOyMyJgZkTEzImNnRMdNjYibEhk/NTJhWnTi9NikmXHJ02MSp0UnTo1KmBKZEBoZFxoRNyk8dnJ43PSYOWGJaVEpWTFp2XEZubHpObHpOXEZuXEZudGpc8MS0mZEJ02LSgwNj5scFjNxVuSk2eGTw8JDw8Inh4WHhkeEhodPCY+YHB45KTx6YljkxLCoiWFRk8KjJoVH/1BRk8KjQiOjp8XFT46ICo2MmhWXMHlmWGZOwd0Hne03727csHXT+s07t+xc3rJywbylNGXWasizZy5++PDl99//+PLly8uXz1++fPLp07uPn96+++3Fhw/vPn/99PHr239+++3Dp86HD8/duX3scefZ29cOleYlHt+7+dvX37ru3jp34eKOPfuXLmtLTp87eUZYS9uaoIHDUalrZeOifcfPrd+x31S3IKdEo8YNGpzWU0x1bf3Z8xfv37+fk5s1duyoxYvmNTZVz5oxccH8ups32798+XLz5s1tW7aeP3PuyqXLV69dvXL1yvVb7VdutR8+e/LW44e79h8rUxpUajNFz6Po+QQ5T6dv0OkbVOrq0jJjSRmt0phw0kySRp2e0BO4ntAbzfSiJU1rNyxf3Dyvpr6istpUWW22VJqsU0Dr8I+iCJomSRInCP1/Fk5RFE0bSJIkCMJsNlsslqysrBEjRggxoY2NDYfDQRAEYLFAHh/kgVyAw+dxQT6HxwV4XDaPy+Lz2BDIQVAARdgoYi9AHDDUEUMdMZQlRIHvxREiXBQBUISDICAM8yGID0F8GOYjCAjDIIrAAhTBUARBYBDkQlwA5LK4PBaPz+FDXIDHAXiAvYMth2MPg4DtL3/jO/4yadSgRfWmAzvX79i4YsuG1h1b2rZsXLZuzZLWlqa62gqa0us0Wr0W1+l0Wq1Wq9VaH0zW55S+57sySZIkSdPWZxlJ0wRjJFXqEg9Pl597/QTBHC8vNwji2TvY2XF5PwEO07LSr968/enx09dnz19fufJ0XfXB8qKP2zd3UOQqV4/9wQO2jBn3fN3qf7159u3L+29PnrUzjasChm/wCmgJ8Dpfkt48a0oaX5yJyjN8fdoIzY61K5evalu5auXu5Su3qqhiiYcOkhkwl0X9h19X6esGDs+GJHOFcmLI2OO1C3ctal7c0Lhw6ZL5ixYaNfr5xZrmjNKa6OTiiePH88GxIDSrXyBRlldroetpptpUPWpaGBwy2H9iuO+gKT/bYT/9gzVg6HiCrKqrXUDhJp2aMJAmmjBRpJkkLThViRMWQm8kcIYkjBRptRswECRFGmgdSaj1Wr2BsFSZ8PLiySOHuEsFciHkgsHuMkyEctl2P4Nce4hnD7BsWA69HW3+hrB7O2EcmYgjE/FlEsRJJhBLED4ECEUoJsWGjhqhI/DhI0eIRCLrWRyKolKp1MnJCcMwkUgkFotRFIUgaPiI4SqNmjEZrQoF63CoR5vQvb76w4aQ1eeUIAj9959/52kRBEmSPcd0PTtGPQrvbij9jzjzHzskgiIJkqYpcw+HrCiiSMv/nyiymqJ+RxFXKAEwMRsR2ILILxzeL2x2H4D3XfIAW03teKgIFTsJJM4wJuXA2H9BEQjAGCJzUfj4e4f09wwKcfbxk3p6iVzduCIJW4ACKOLq4zUtfGZ2YZ5SrypVleQW5eYV5+YXFxQUFebl5c3Nycmam52Vk52Rk52cmT4nIz0pIy0hPTU+LTUudU5MSmJMSkLknLjwxLjZ8bGz42JmxkbPjImZFRs3Izp2akTUpFkRE2eGT5oVMXlWxORZkaFhUdaaPDty0qzwiTPDJ80Mnzw7YnJYdGhE/OTw+Mnh8aER8VMiE6ZGJU2NSgqNiJ8wK3r8/0Pbe0Y3cW7t33nOSQIu0hT15t7pvRl3G1u2miXLsiT3AhhTjAvGVdL0GcmFEkIJoXdM76ETQui9994JoSaQ+P0wxjic8zzvp/+svbTGssHLSzPzu/fe133t9CyVKUdnydNnFqTlFJkKiq2jxmWNHp81enzmqHGWohJT/mhT/mhj7sjUrHx1RnaKMTPFmJ2Snq1Kz1aZctSmLHVGpsZs1ZitWnOm1mzVmrM05ixVRlaKKTPFlKnKyFJlZKnN2V9EssmaYslMzczRmjMtBSO1RvPkOuT+w6dnzlxcv3bzulUbt67btmzhivlzFzuZFopsPH7s9O8v37569frOnTs3b11//OT+by+f/PbyyZu3v3348ObtH8/efXzy51+Pf39z/eWry7du/nzu7PY713911IyeP8PZ9vbZ+9+fXrp85cChoyvXrJ85d4FSnaozmlV6U3SiKn9M6bptu9du3V1cXhOZpNFl5MxbuppqmlpWVbNr38Fnz3+rqalJHBF/+NeDs2d+h9pqnzy69/rt27v37h08ePDn/Qfu3713++aty5cuHzl65MbtW7+/f3vr6cNrD+6uXLultp4h6RnOxjkEOYsg5ziQGfUNU2vrm6tr6ck15KRqrK6BsNtxmx3BKdKB2upt1ZQTm/pdY9MUxtlEMi6KdpI4ibNqlA4akSTeIVH5FAhJEgRBIAhCkqTL5WLv1WnTpuE4XpBf0Lt3b76A7+7uLuDxRQIBj8cDQAACAJgHQjAAQVwI4sAwwOeDQiEoEQFSCUcq8ZRKOFKRp1TElYoAqQiUiqGOkIhgkZAvEvKEAlgogEVCnkjIF4sFEolIJhXLpGKxWCj6hCKYB8A8EOZDIAwCMAjzIRjmcNy+lYvAPHPqigXf792+ds2yuetXzd+2eXnrirnbNq9Y27qARRFNYTiGERhJkiRBEuzjiX0YYZ+OTt7MJI6TOI7jhIOkHLV1k3r3CfPkfCsSw3379ZLLZZ4enhyI/1VXt5Ss7J+Pnbh58/rdyxf+uH/zr+vnnv+08eGyRRcqKnb0Hnw5KuWEKv33hcvb7t1+eefmm0vXjiHN0wL7Lgrt1RLqe6B85Jx0bYHQe4xPaMngfiua8c2tS5esXLp0yeLt8xevGFdVJg6gvcIwkf+KRN3JyTaiV/8SoaxI4jNpWMz+OfP2rV23cMnCmUsWTPtx9qJ5c3csWExYCjVeQSPEXomg2BrSx5ZfNG/Gd9OnTP2hZfb05h/j9HlhStOQtNHDlfmgpNtXX3n0HRiDEy0MPQW1UzhKkTjTGUUI6kLsFIowGEoTuJMg2l1BMZJy4IQDxxGSpFzMlCa6fOzoxOjh/nKhTAD2DvP39xLyuF0kQo5czOVx/i3muwd6C8K8RWG+olA/cZCPKNBH4ust9vGWiISQSCIIDPT38fXp3qP7gIEDFF5eYrHYy8tLLpdLpVL2XCKRyKRSuVwuFAqTkpUIhrIoarDbWMkJayr42XCBoTv85VgaEQSB/i9HB41YNZ3r0/E5K+rk1PDFjL72vhRG4BiNY86OwFAGx/7fZEWQUMaXKIQyb5HCV+Ttx+77gRXeoMyLzYq6wIJvINAdFrBqOi4sAgVSSCwTyn3kvoEKvyCJlz9PqoCEUogv/RJFkIArkAi8ff279+w2YFDYgIGBvfv49+ztE9ad7+0HyuSAVOoT2j1Rrc0dObJ44oTR48cWFY8uLB6dP3J0XtHo7PwiS3ZeRmaOyZptzMwyWDMNlsxUq1VnseosVq3ZrDaZ1Kb0FGNaclpakiEtUW8YkaofoTOM0KUlaA3x6tToZG1sSmq8Wh+vMSRo0xJT0xNT05P0piS9SWnIUBoylGnm5DSz0mBJSrMm6q2JemtiqjUx1ZKotyrTspIMmSNSLUmGTJ2lMCO/xFI01jpyrHXkWMvIsebCMab80el5o9JyinTWfK01T23OSU7PHKE3x2kz2H+lTMtSpmUpjVlKY2ZyemayyZqSYU3JsKoyMtXmbLU5R5WRzYbanPOfkZKRpbJmpeUW6qw56dlFieo0jGp68ODFsaNnN63b0bp8w4ZVW5bNXzl/7mKGbm5umn782JkXz189fvzk7NmzV65eevjo7sNHdx89vvvu/e9/t71588fDj21P//hw//KNA2fO77hwaef1a/v/eHXjx5kkWjfh45unH979fvPW7UNHT27ZsQshaH26eezEyqh4ZZJGP2Zi1az5S3fs+zV/bDkk9jJmF63YuMNGNNUh9L5fjmzZvmvI0Mj8vILvp89QJSaNGzV69YoV9x49fPzs6eEjR06eOPng3v2zp88c2L//1KlTL16+/O3t69uPH1x/eG/uohXVtVTzlB9p56wGewuCzrDZv6tvmGKzt9gczbX1dFmFvbLKbrPhCEowLhdJEzZHnQOtx0gHStoxwo6TGEGxg1cJiiJIEv9vEOqI9qUie1vSNI3juN1upyiqsalp8uTJen1qUFAQD4JBDgCDEJ/H58MwDwYhiEWR5ycacUUCjlTsIRG5i4WeYgFHzPcQ8z3FfK6YD4j5oJgPSoWgRAgJBbCAD/H5EJ8PCfgQyyShEBYJeUIhT8CHeTxIxAcFPACEOCAMQDAIQBAAckGICwDu3YL9K0uLl8+fuWbp3PUr569fOX/nllV7flq7dtW8DWsWrl09f8H8GVOnuBiaoEiSItqNXjoWyx2Z0D8PAsdJkiRxHCVIpK6+asCg3nwhIJLwevXqIZPJ3N09uAD8DQcaGJ2wadfee8+f3bh/89KV0w+vnb68tfU7g2pTiupotPKX0MH7w5MeTvn+4b49Ozeu/WXj5vXldRVcCQHyHTJ479iCdUUFFV7dJnh1mxg5ZMNM1+bWxctWLlm2cOFPcxfNzyuZKPCnvcLqBT6tBuvesskVPv6j+fx8qQLT6I6sWr1768Yfly+as2bZ/LXL5s3/YYYDyR4aGQ4Ih3sKDeIQnTS0Jqtw/uwf5/24dOnc1hkzViSaSvroi4Yax8dqx/IVvb/6N+Ab2Lui0uZkphIogyEkjlI4QmMog6JOB9ZodzgdNhpx0IiDxlAGw5wE6SKpRgSnUZImmEaEZOoRlKZJCndUlI036NS9ewTzQTdfBS9iaK9eod5eIs9eIbK+3RR9Qr26+Yq9BR5esLuC5ynjeciEAB/2gAF3kYjXrVto3z59eTyeTC7z9vYWikQSmczHx4fP54MQ6OvrKxAIhEKhVCqVy+UZFjPlpAmKRHHM5rB3Fsuxu8RImqJoqvOgYZZGHQuODgh9UanrrGL4hwtDJwJ94axK0hROEThBETjTXsbEGBxjMJTGUPr/EYqksETOl3j9A0VyL7ZX5C6UdOUJvoX57nzRJxQJIYGUJ1GIFL4KvyCFf5DE+/9CkSdfzCroug8a3GPw0ND+AwN79/Pp3ovvGwDKvD0FErFv0JDoeGWqIdVkTjNb0y3ZaeZMjcGkSjWqUk3JqcZEjSFelRqn0sVr9PEafbw2NU6TGqvWxap1MSpNjEobo9LEqDTRKm10ijZWrYtVp8ao9GzEqvVxKn2cSh+nNsSp0xK06SO06QkaY7zGmKQ3J6dZk9OsSXrzCJ1phM6coDUn6MwjdJZEfWaSIUuVnqs25WvNBWnZoy2F47NHl+WWTMweU5o5alxGfrExd2RaTpE+q0Bjzk1Jz0pOz0xOz0xKsyTqrSMMWUnGvGRTXnJGXrIpV2nKTjJmJ6VnJ5mylKZMZUZWSkaWxpynMeerM3LVGbnqDPY875+Rq7Hm6qy5adkFqdZcgyU/UWX8Yd7yx49f799zdH3r9lVLNqxfuXXZgjWzv59PEq7vps8+e+bi+3cfnj17fufOnZe/v/jw8d27P169fvPi3buXL988fPry+pv39/78+ODRs3N37h9//uLi61fX376+tXLJrClO+59vX/794f3TZ8+OHD2xa/deO0biTOP+Xw6XVlbXOYifj5zYuGPPrAXLxk+qT0o1ldXjru/njatqqEOZ/YeObdq605BmxlCyqqK6ckLFzCnfNbuaTp49c+f+vbPnzl69dvXE8RNbN21Z09p6+fLlD399uPfo4d3HD5+/ffPjohWVkxHa+b0dmVJdyzTYpjbYptY3tNQ1NDbYm+oamIoqpGKSDUFpnGAIkmJcjLORphiMZFCKwUgaIyicpEnayVAU2WG0xS7+O+cEHQebD9E0jaIoOycGx3GbzYZhGMun0tLSuJhYXx9fjgeH68GBQVAs4gkEMAyDEMSBIE8I8oRgDz7fXShw4/O78nhdeawfFuwOQ54w5AGD7hDE4cOAgAcIeBCfB/F4EI8H8XmQgAcJBJBAAAn4kIAP8XgQDIPtKAI9AJADQAAAgh6eHl3cuvTqFVZdVbZ04ew1S35cvWj26iVzftq0csu6pWtXzftUoPvxx7nTWpoZhiEYimYoJ03TFE2xLQT2wdRBo07pUXsTgSBwgkDrG6oHD+kvlvJFIn5goL9AIPD04IAgz82D363PkO37f/mrre3N33/efnzr+aOb9w/txhLjmnr22tBvaKsiZOOQ6CN19p8Wz527aM6K5YvX2wkqrO8s/5DlQwfdrJ18obrB6TOwWtjNnhCzd96MXa1LN6xdtWHZykNLVy/ILamQBhM+Pez+3TcUjVkzdlyJWFoulpT4+C4cP+HGz/v37Ny6eP2qH9etXLZpzdrWFcunT586YUJTbpEpsJdZHpbC8x+dYly+aOWq1i2ty7f/uGBjxtiG8JyymOzJKvMkgU+fr77mShXBlZPsTmYKjlAoQqAOHHUQiIN0IKQNYewOBrE728PBIAiNogyOuzDChZGNONWEEC4HTmE4QVEETeM47igZUzhscJ8+PQOU8UP7hHoFyLlDe/v27ybr7iP0E3Ik3G/EnG9E3G8UPI6/TCDmcTldvwY8uvp4yXv37BUYECCVSiUSiUgkkn7KgQQCgVwuF4vF3t7eQqFwwIAB5ZUVjc1NrEVTu0zuk2/TZ3UcSbKfX0eNjl15dHzE/zU96kiLO9frGKeT7mRh94WXXXsw7ap3dgAujtEYSuEY8w8UiWW+Iqm3UOrVgSIuKPQE+B0o4oICLsgCSQjAnTkkAiDhFygSSL0lXn4S3wCxT4DI2x+WeYEyOSCVuYskbnxhV57AnSfkwEJWDg7yJbBYLlb4yn2D5P5BUp8AvtQLEssgQTuKOGA7ijwgvjtPAEu9vYO7hfYf0G3A4JC+/QN79/fp3kvoHwwp/DwEMqF3YPf+QwdFxUXGK2MS1QnJuoRkXUyiJjpBFTVCE52oiUrURCZqIhLVwxPVwxPV4Ynq4Unq8CR1uFITodRGJWujkrVRKalRKfqoFH10ij4qOTUyWReVnBqdoo9VG+I0aexM1ThNWrzGyHKoHUXGzBRjptJgGZGaEa81J+gsI1ItifrMZGNOSnquzlxgzC42F4yzFI43F4yzFo7PGj3BMnKsMXek1pKnyshOMWWxOQ3LoeT0TKXRmpiWmWTMUZrykzMKk835yaY8ZXpuiiVPZclXWfJVllyVNVdlzdWY8zXmfLYkqDHna9tRlMtySGPO01jyUjPz1BmZhsw8jSlLm56lNWRu2rrv0aM3O7cfWr5w/coF6ze37lwyd9X303/AUHrO7Pl37zz86+Nf79+/f/Hixf37dy5dPnvn7o1nzx6+ffvbx79fv3n/5OmLW09f3Hj45NKDBxeeP7/x/NnNh/evXDp34trF820fPvzx5t2NGzcP/Hxw+45dP+3et2XHrpNnL5w6f+nU+ctHT53bsffgwuVrvvthwQ/LVv+4csPYSTZyyqzt+w4fPX3p1Pmrdgc5Z9b8k8fOzp+zcNe2Pdu37jx2+vTFa1fPXbzw66+/rlq5avPGTQf27b9/996fH/58+PjRk9+e//b2zYIlqybXYBgxtcHeWFvvqqtvqq1rrK5hqqqpyTVkTR01qRqpqrbX12MISjoQjKCoppYm2kngJMK4SFcT42x0UjTF3p8dEGLPcRzHMDY+F6nYG7J9aCZJskkSmx6hKOp0Ol2NjS7GmZud269PP4lQyPFw53LcYZDLh0E+H+TxAB6PC8GeINQF4rnxeB4wzw2CvuVwvwW4XSDQAwDdQdADhjx5MMDngSyHYAjg8UA+HxLwIJFYIBIJBHxYwIeFApjPB0R8UMADYcgTggAAAtzc3QRCQWxcdF1t1Q+zvps3e9ry+TM3r160fuX8LWuX7Ni0cuPaRds3r9i4bvHqlT/O/WFqcxPtZAgnwzCUi6L+kRKxz6AvDhwnCJwhCArDcRzHausnDxk2QCThgRDXP8BPJBJDIB8EBF995RbWc+DBIyc/tLW9fffurz/etX14++DnPTMtGXivnoRE6oT5Lf5B36s18xuxpZuX79i3/dqmLbsKincmJJ8yW167mh4QU+YGxbi8B9KxsYfmfHdk/epd69fvbl1/bt22pUWlNf69iOA+eJ/BO+vql40fVxMQ2BTaDenTbydOvL1y8eLZk7t+2bdp765lq5Y3YwgxZszs0okHp343ps+QDL6fyavb+FTT5vWbV6zZuHTpxtkL1mWWI3HFkxOLalNzqryCB331Vdc+AyIIshnDGHsDiiGEw4Y4bJjDTtgdRL2DtDsolkOow4k4nOxEOBR1YkQTijfaUacDb8ToJgdOoDiGEijDkE4X6bBVZ6SlhA/q4SX09BJ2DZB4BIjc/PhuMs7XMuBbCbeLBOgaKBd0D/Dxk4s5Xb5x+/rfQX6+vbr36BYW5uvry+fzBQKBTCZjmSSTySRSiVQm8/Pz8/X1zcrKImmKdjntiIMFT0cy1EEmlkYdiU7Hwuv/RhGCIGzvkF1+ddTrWN/VL+IfRnYuJ+NyOp2NDNNEUS6SYAicxlCKJP6JIpHURyj1Ekq8RFJvvlgO8sQcQOAJ8D4FmwYJAUgIwGKAJwFg8ad3RAAkBCAxCItZFPEkCpHcR+YbKA8IlgYES/wCeQofSO4FyuQcsbQrX/gtBH8LQG4Az/OTUTcgkPBlComXv9Q7UKLwY/XcoFAGwGIAEngCAk9A4AkKPCEBVyjhyb29g8NC+vUPGzAoqE/fwN79vEN7igNC+D6BsMJf5BsS2HNgn2HRw2KUw2NThkcro+JUMYm6yARNeGzK4Cjl4Gjl0NiUYfGqoXGqoXGqwXGqIQnqYYna8CRdRKI2IlEbkaSLSEqNVOojlfqoZEN0SlqsyhirMsapjXFaY4zaEKM2xLKhSYvVpMVpjfG69IRU04hU0wh9FOCJ+AAAIABJREFURlKaRWm0JhqsSQarMi0zJT1ba87XZxYac0dnjS7NHVNmKRxnyiu2Fo23FI015o7UWvPYBCgpzZKcnqnKyGqvp5mylEZrkjFTacpLSs9TmvKSM/JSMvJTzHkp5twUc57KkpdizknOyFaastTmHJ01N9Wal2rN01pyNeZctTlHY8nRWnJ1ltxUa74+Mz8tu0CTYTHnF2nSrTpjpiV75L4Dx+/cer5t0/4lP65ZPm/duqVbl/ywesa0H+obkKVLVv3x7sOff3xsa2u7cOFCeXlZbFyUIU1bWJTz3YyWU6eOvv/j9ce/3r168+zFbw+ePLn9+PGdmzeunDl98uH9B29/f/f43pOb127dvHnrzJmzB34+dOXq9TPnLv5y5MTRk2cOHTmxafuuvQcP/7TnwJ6DR/YfPbPr8KntPx/Z9cvx7fsOnzp/49zFmwsWrdq399fLF2+tbd18+uTFe/ceX7l188b9O4ePH9u6feuWzZt3bNt+9fKVhw8ePH329MGjh4+ePb335PHMH+ZXVSN2pKne5qq3uapr6epapqqaqqzCK6uwydX45Fq0uhYpLp5YW2enaBdBUpSTImmcoFCKIWgnxbicNOMkP3kRd6ZRx/HFo7nzREsMw+x2O9vhb697UBSKoASG2eobRhYWRQ4PV8ilAMcD5HJgmMPjecIwB4I8QMgNgrpCkDsAdAWAbyHIgw9zIMgDAD0gkMPnAXwYgCEOBIEgyIVAgM+D+HyIxwP5PFgogCGIC0GAUAjDPC4EcGDAQ8AHAZDj5uHu7etjtpoJEps6pXHGtKZ5s6etXjRn46oF29Yv27J2ydb1S7dtWr5t0/ItG5auWjH3hzlTmpool5N0OZ1OurFjOE1HMa7z4wnDMBzHSJKmSBeKEiiKURRVX18TGTUM5nHd3bv2798/MCiEzxNCsPBfX7srfEKWLm29eunGxWOnz+0+sKGxeVZh0Y+WjL0TSr4PH1AGudXCvDIv7x8ck89cO/Hw5f0P129cc5DH08yH1JrHBHmHnjbFeygl79/Qvc9PdvvFDRsPbdj868Ztt386sHJMpaP7oJZBw53DI45MadqC1Db26T2vV595iYknpk9ru3X9ztVLa9avWbxsKe2wpw4dluIfVDY88gBJTR4y3MpTpAq9xulSd27f1rpl2+p122cvWpuYVzI8f2x09rihSitPESaSBY4rqyHpFoJw4iiJ2BCHDbE1OOw2zO4g6+xYgx1HELZX5MRQJ4IwKOrE8UYEa7QhThvismONdtxlw0mUJDAKR3EERW0MhTKkY2JJoTJ6cJiv0F/M7e0v6ekr6u4t7OUvC/MWB0oFwQpxsJdYCHC++eorwNM9JNC/e2iYj7ePWCxm+0MKhUKhUMAwLBQKvb29xWKxv7+/yWTCcZykSNZMoSM67AQ/72MlPnf+Oip1/yi/Eu0NUZY97InD8VlI+Vlc12nqxBeTkDqH0+lyOhtp2knTTopiWEnff8mK2OCL5CAs4nzmEIuiT3W5zygSfXpTAEACABaDfCkklLJuCxJvP7G3P1/hA0sVgETGFcs4YomHQMQq6L5EEV/CE8tFch+xl59Q5g2LZAA7pg8WA5CAAwo4oIADCTwhoTtPyBXJJH6BAT37hPYbENK3f0CvPvLQ7qKAEL5PIM8rQBLQLbDXwF6DIgdFJA6OTBockTgkSjk0OmVIZPKg4UkDw5MGDU8aHJUyNEY1NE49JFY1JE49NF4zbIRuWFJqRGJqZKI+MlEflaSPSjJEKfUxLIRUaXGqtDiVIVZliE7WRaXo4jT6BJ0xIdUYrzPG69LidcYEnTFeZxyhNymNFpUpM9lkTU7PUmdk67MKMgpGZ44al1tSmlsyMbt4gqVwjDGvyJBdpDHnJKVZEnTpcVpjQqpJabSmmLKS0zNTTFnsidJoVaZlJZtyk9Nzk9NzktNzko3ZyvRspTFLmZ6lNGUq061JJovSaNFYsnXW7FRrTqo1N9Wao7Vmp2bm6rPyDFl5+sxcfWZuqjUnLTtPn5llLSgyZuaYswtGjik9cvjs7ZtP16zYsmrxpuU/rlsye9XqxRunNH1vs2F7dv/8919tbW1tHz9+XLZsma+vd/ceIQMG9gkM8unbr3taun7L1s3v3r17++7Nx78+vnnz+s3r1x8+fPjjjz/fvvnzj3d/v/rt7bWrt89fuHjq9On9+w9cuXr1+PETmzZvW7lm/brN29dt2rp+y45NO3av27x9+56DOw8e2Xnw6M6fj5y5dPPoqYtnL964dO3OhUs3jx49e/789UePfnv07OW9Z0/vPXv8y5HDBw7+vH///iOHDj99/OT1769evHjx/Lfnr96+uX7ndmPL9NKympo6sqoar61nautd1bXMpMlkZRVWMQmtrLJX1TgqJtVbLPkTSitJqpGinZSTcjY6KYagnSTjohmXk2KcFO2kKJokaZKkCIJkA8fbA8MINj1CEKxjefjFgpF9k71LcRSzN9hInGhpakHsjpFFBTHRkSHBgTDE7frt/3i6f8vjcXh8DgS7wbA7BHuAsAfM48A8TxBwB0F3mMflC2CBAIZhLgBwAI4HwPWEQAACAQDgwBDIoojj4Q4BnjAIcDy68iFPD4+uX3/zr569eowrneBsdLoaGZrGWhrphXNnrFs+f9OqhVvWLtm8ZvHW9Uu3b16xffOKLRuWtq5qz4pcTtLFOBnK1VlV9Z/9AzYlIgmGJJyIg0BRjKZpFHVERQ3v0rULj8cbNiw8KCgUBAQennBXT5AD8IsKx+zbtufywROLbLTZt1uO2KdIKN6YY/l1UnGlH+ySyQix9/JJ5e9fPfy77fX7EydPjKv4RandFht1zdFwZ9bchoBB5cJu1T7dtpbXXGjddGLLzpM79j7Yf3jLZIQeGPVDdOLMxBFnpzUfn8J836v3gpCwBbGxZ2ZMf3fpwuG9uxctmL980aIpDTZj3wGpcp8xod0P40Rzckqh2CtdqCjV6fbs3Lbrl4M7dv/84/L1fVP0XvHKkAQt5NXjX99AA4ePYJq+w3AXhlEU6UTsCGJ32G0OhwNzIES9g7DZCRQhUYTCUBpDGAdCISiN4U4Ec9pRJ5sVOYhGhGJwhiFoGqcIgsRoCnPROIPZsfpJBVbDgDD/3gGK8D4hQ3sF9Q/z7RPkFeYr85cKpDwO5OnG9ewq4sM+3l7e3gqBQADDsEwmk8vlMplMKpPx+Xwej8fn8319fY1GIzs41u6wf2E8yvaKWCx1vNNZqM2W2v5z/ENn3Qr76XcIvj+XBzq5M3RkSP/Nzo5xOp2fWlPtm2f/gSKpwk8s8xVJfTqjyAOA3QDIA4A9AR4H/F9RxO1AEU/yWUEn9+HJvACxzJMvdhMI2ZF0bnzht/9EkTvI94D4AE8Mi+QCqTc7jJzdVwQIOn6LCIDFIF8CCqSgWAZLvcQ+/l6h3QJ79g7q08+vZ29ZaJg4KEQUECzyC1KE9grpO6TX4Mj+4fEDwkf0D08YED5icIRyaGTK4IjkIRHJw6JUEXHa4XHaodGqoTGqIbGqYXHqYQnaThwyRCcZYpSGmGRDvDo9Tm2MU6fFqQyxKakxKdroZE20Shur0cfr0uJ1hlhNaqxWH6czxGr18TpDosGUYrJqLNkaS1ZqVm56XoG5cJRl5GjrqDFZxWPNhaPScvIN2XlaS5bSaI7XGmM1RpZDiQaz0mjtKM2xNGJLdhpzniYjT2XKVaXnpBizk42sOi5Tbc7SmLN01qxUa47Wkqm1WnWZWamZWamZ2Tprpj4rOy03Ly0nLy0n15iXZ8zNN+XnG7IyrYUF1sICg9kyZtzEq1fvXLl0Z+3KLYvmrFg2t3XNok3L561xUi0OO3Hm9EUWRX/88SdJEkFB/iMSY3v36d63X4/+A3sPGzakqHDk2bPnP37869WrN2/evnvx4uWDBw+vXb958+adhw+fvnj++7NnLx4+evjs2bP7D+4/efz4zJmzJ0+d2bpj57pNW7f+tHvrzj079hzYuG3npu07t+7ev233/l0HDv1y5NTO/Yf2Hjz68+GTvxw9dfDIqV+Onj51/uqtB48v37t98fb1fYcOHjj48+7du86fO//86dPXv7/68MefHz9+fPPuzY3bt13NU8snNdgQV00dVW9z1da7JtdQlVVYxSRkYkVDWWX9pBpHWUVtmiFz3ISKxqapjLOJomlXk5N2Up+CoRiGpJwEQbE3FknS7PknCH0OBEE7o6hD5fyP9j5BEBhOYO1ScIaipk1tmdLcOLmqwmjQDR3SPzDAh88HudwuHM43HM63XMANhDwByA2A3SGYA4LuIMgBQRAEORyOBwB4Ahx3gOsBAlwQ4ACAp5APC/gwBHFBrgcEAnwYBD3dAI4bCHkOGty/prZ62ozvaCeN4QhFoTOmNS9fPHf9igUbVy7Y1LqoA0XbNi3fvGHp6pU/sllRpwLdlyj6j24BSRIMSbgIjGHrlBiGhIcP/eqrr6RS6bBhw70U/u5dgS5dAXcAdgO4BYVF185fe37h5lqsucCnZ4V3tzK+dHli/O/fO78bHDLP13dFtwEHEHvbm6d/v3ryesdPO/QZO4dF7U6MvYY3XJ83d0JI37Hevar8em2cUHOudcuJnQdO7/v1ydHTB6iWGTHJc4ZGfT9kyHmGujJj2vyw7kuDw74bOGCHrfa3sydP/frzutWr927etszZkhHaK1PuW+IXuLdi0g9qXREkGekbWpNh3rx+7Y4DB3bvPzx3+fo+Sp0wPErQL/yrrsKvvuraf1hcA8pghNPlakEdWENdPepAHHYEceAISjYghN2Boyh7VZAYQrFDslGMcqC0A2McWDuKUIrBaAanaIKkCYqkSIJAHbjD1kwTLhwdnZ0VOaBv/1D/3sFeQXI4QAr7SWEJz1MAuQv5gEAASKQChZdMJBbBPJ5EImGzIpFIJBKLJWIxW6NTq9UYhjEM47DbHYjjv6Koo2/kQBEH4uiQxnWg6D99TjvK1B1VAVbo3/n6x7DPRnYd6dF/FugYhmIYkqZJmiYpiqAonKaJ/w1FPgKxAuJLPAG+GwC5cSE3APo/UMQBBZ6AgNuhXBBI+RKFQOolkHlDMgVXJPXgidx5Qne+yF0gduOLusD8b2H+twDsBrT7OLgBMAcSgkIpTyoXyXyEMm+eRA5LZJBQBvIkIF8CC2QCiUKs8JX6+Ev9g6X+QWLfQLF/gDwo1KdbD58ePeShodKQUGlIqCQ4zK9H3+6DhvceFtN/eNzAiITBEUmDI5OGRirDI1XDo1QRMerIOG1kvC4yTjcsRj0sVj0sVh0epxker4sYkRqVqI8eoY9ONMQk6WOVhlilIUGVFq8yxKn0cSm6uBRtbIo6Vq2N0eqitboYrS5aq43SaGM0uni9IcGQlpRuUlsyU3NyDHn56fn5llGjckvG5pSUWEaOSs/PN+blaa1WVYZZY7aoM8zKNGO8Li0h1ZScnsmK35RGaweN2iHEltpM2WpTjtqUrUrPTDFaU4wWrdmqzbBoMyw6S6YhM9uYk6vPzjLkZBnzcox5uWyk5+eZCvPNRQXWUUXZY0Znl4zJGTvKWpRXMLa4pLzUmptTXlH1+NHzs6cuLV2wesHMpasXrl+zYMPS2SucVEt9HXL0yKn37/7662Pb27dvxo4dG9YtJDjEPyJy6Lz5cyzW9EGD+sVGx+zfv++vvz4+f/78t99+mzHjO1OGMS3dUDS6sLRs3MTy8Qhm27lz+8uXvz19+vTkyRNnTp+9fOX64SPHDh0+eur8pQtXrl+4cv346XOHj586fub8z4eOnDp/+eDh48fPXDhz6drew0f3HDry8/FTu3759ei5iycuXT597fKew7+sXL920bKlCxctOnny5N07dx7cu//b8xfPnz+/dv36xcuXCdo1saIWwRvrbIwDaa63uaqqCTYlKi1vmFBWW1VjLy2r1uszJ1fbpk2f6XQ2ExTFuBjaSVEMRdIUQdIEyRCkE8NIHCc6o6gjGepAEXv3dVSuOj+j2x/f7CuCNrkaW5qaaZIicNzlpFuam1qaG1uanTSFlZeNN2ekxcUN79s3zNtHCvM8AdCDA7gDoDsIe3I5HhyOJwBwIIgLglwQ5AKAJwhwIBAAQS4AcECQA4FckZAnkQh4MOjp2dWj67/FAkClSiQItLG5kXYyOIk7ULvLSc76ftrShXPWr1iwuXVxB4rY6tzGtYtWLJs9a2aT04kzNP6fKGL/tI4STQeKCIKmyUaaamLoRpp22u32ocMGf/31vwMCAgYNHCLgS7t04XhwIA+Q+3XXr3NGFl64cPHIT7t/mjIHjUgeC8obvUJXDhj8eFLpQW383kGDtg2LPEjYPj650fbu+evde/Zo0g5Hxu2Nirg0uezGrBkTe/Qf7dNzvG/PlaU1J9bvOLL/8KnDJ56fu7wLd82KVS4aNHzFgPA7duwOSS8P6ba+X/9Zwwavqyp7dfX8vVtXd+7YfmLvzztmzcsO6Z0j8Rrv7TctJr5pWHSdf698UWBZin73th17Dh3ZvffY3GUb4y2Foao0YZ/hX3WR/MuNPyRaWecgGdcUl6uZxEnU4cAQFHEgKIKjGG1DSUf7CgTFMBxFMQeC2u0YghAOlHJgNIIzDsLpIFwOkkEwCsUoDCcxgsIwHEdxCiNJB9ZMN05vnFo5tjTToFXFh/cJ9ZYLOULYXSzkiIQACHpwPLtAEFckFfHFQojPk8nlYrFYJJEIhEKYB/N4vODgYL1ej2FYS0tL+0X4qSfUOTq2nbbPnUI/N346ynH/xXKbbE9fOmiE/nMnrMPhcHwyV/0sz/s0pLwTihiGoRgnTjPtwZpEf9krYuVzbKWOJ5S5gzw3LujmCblxIXcA9gT4XPBLFLGaOlZfx34L4rOmqF4ihS9f4QtJFYBYxhVJ2fAQStz4oq48QReQRZHADYDdAIgDCVnPb1is4Ek+hVgO8SU8kUws81H4BPoFdQvs1sMvrKd3cKjIxx+SKfhePtLAYFloqCg4UBISJA0NkYWG+ffq22Po8D7h0f3CYwdGjhgSkzI0NmVYVMrwiJSIKFVkjDoyVhsZp4mM00TEaYbHaYbHayLitZEjUqOS9DGJhthEQ2xiWlySIS7JEKfUxyfr41NSE1J0CSnahBRNQoo2XquLTdVFa7XRWm1sqi4+zZCYblRmmDSZ1rT8vIxRIzPHFGeOKc4sHpU9pjh7TLF11EhjXq4u06qxmFPSjUpjWorJqMowqUymZKNZmZ6ZkpGtseSqLe1S7JSM7BRTdoopW2PO1WcV6DMLtBnZnyJLZ87UmTP1lsxUszXVbDVYs0y5ueaCAuvokVnFI3PGjs4dV8xG3rgx+eNLCiaMHVk2YXTFxOJJ5cWVE8ZWji+tLiuvrSyvqqyorNr5055Tx88u+mHp8h9XrZy3ZunslSt+bG12Ti+dULmmdeP7dx///rvt8ePHKpUqLCwkKNjPYk2/cvVC5aTSoCC/IYMG7Nq1/beXz54+e3j+/OnomPDAEO/Y+PDuvQO79/YfMLS7d4AwPHzQyuXLHj9+ePr0qevXr58/f+HEiVM3bt3ZtnPP9JlzmqZ+h1HOmnobSTFNzVPWb9569uLlG3cfXL559/SVa6evXT974+bp6zdOXLtx4OSpey+fHzl3es2WTctXr9q1Z/e1a9duXr/x/OmzJ48e371799q1axcvXmpwYCUTKmrq8fJKe30DU29zTa4hJ03GJ03GSssbJpTVVNfZx4wtT05Os9nIKVO/JyknSdO0k6GcJEERGEmgOMk6ByMIgaEkQTAU6SQJBsMoFCEQB444cBQlMTY6FdO/yBiwzztAyUaniyYpiiBpkmZomqEJhiadDOlyko0uqtFFORmcopAG2+TxE4otmca4hKiwbkEKhVgshgGI4+Hh5snx5AJcAOACAAcAPEHAE4IACOQCXA+Qy2FbR1xPDw+3rnw+2D0kIDfLTFGo00kxLoZkaARDENRO0/jM71oWzJ3RumTu5jVLNq9ZvGXtkm0blm3dtHzTusVrV81btOC76dNomkIpEmVo2km7SJL64k/r2PyIYRhBECRFkaSTIhtJwoXjFEFQDgcSHR3F4Xh2796jb7+BIChw+5YLgAIPrudX33yVaFAfOHbo2C8H7+7/9SDaRAcPWBDUb2NIn18HDD4dEX4sIqI1ctg2Z92rp5faPjx5s2fXzoSUfaF9D/Ttf6ui9OGsWWjvoSNFgeOC+7fWkxd+Pnb8xLlDh48/PHfp1ynfz49L3hGdfDBaeTt39NWswk3de28YMGBuTMRPtOP9vetPHt/ZsWPbz1t2HFnW2jBClSWQTAoKnuwXXO/XgwganAP51ekyzx09t//X05u3Hpq9cENSdklEdnHPWP2/3BTfAlJVmpVwTcFJl8OBMrSTxAkWRRiGYzjtwEkEw3AcwXEHhqEIYrcjrDMSZscIhGBQwokQjINgEJyyO3DETmAYhWMUihCOBpxAGXsdZqtxNJLNTWRTM02QjqqCbEPEsN49uvkOGtAjJmZYRMSQnr3CFN4ynpgHi/mgUMgFAB6PxxcKIRiSSCV9+vTJysxqbGycOXMmSZIUuyUbx76w3vnCfhsjcBZFHURhmfQJP/91VOvnxKjzJdEZRSyNvpjR92kCBU3TRAeH2GCc/8yKxDIfocRLKPWWyH0lcl+BxMsT4rtxQDdPyJ0DuwHQ/44ivifA/4wingQWyfhSL5HcV6zwEyp8BXJvWKaAZQpYKgckLI2EXUHYvTOKYCEHEniCfFAo5YnkPLFcIFEIJHJIKBdIfGTegX5BPUJ69AvtPTCwR1/voB48hY+nSAxKZUJfP3FQoDAgQBIUJAkOloYE+/Xq1WPosD7hkf3CowdGjRganTIsVjU8RhUZnRIVq4qKU7MRGaeOitdExGsi4jWRCdqopNToZH10oiEm0RCblBarTItTGuKS9XFKXXyyNiFZMyJFM0KlTVRpE3S6GJ0mRquO02kSjQa11azLsuhzsjJGFuSOKymYOKGwrLSgdHzm6JEZhflpudk6q0VtzkgxGZVGQ1Kang2l0ZBiSleZLClGS7LBnJxmVqdnplpyUy05mowsjSlLm5Gtt+QZswtMOYUZWXmW7HxLTr4lt8CaW5CZX5hTVMRG3qjRRSVjRo8fV1w2obiitKRy4rhJ5eOqysdVlY+fXDGhurK0ZlJpTdXE2snlddUTaytrsNoqW1XppIkIjhSPGTtu7MSf9/26cc22RXOWzZu+sHXBuhXzV7c0Ti8qKp4+feaHP/9qa2u7efNmUVHhwIH9e/QKG11cePXq+bKK8RIJPzJiyJ49O96++/3d+1fHjx+Ojh0eHOofNyJKk5o0NKJPt16+fQeEBQX5T66qfP3q5e3bty9cuHDx4sVTp0/ff/iouq5epvCWe/kKRdKAwKC+ffv37tMvw5p58MixW/cfnbp09cSly8cvXT505tzBU2eOXLh05sb1G4/unbh4buf+vYeOHn777u2bN29u3bz57t27F89fPH7y5NWrV6fPnK1tQErLa6pqHCXjqyursOpaatJkclI1MWkyXlZpL62sq3MQeQXFkZEJdgfe1DwVJyja6aSdNJv5tJfRURzFCKTdS4FmO6sYRiAIzgaKEhhGsmlTZyEDe2d27LrocOiiScrJOBmKJnGSIolGF8PQpNNJN7pol5NyMiTD4M3NDDv6vamZphncZqstKx9fUJij02mGDhsaGhqqUCiEQgEMAVyuh7t7Vw+3rm5u33bp8rWHu5t712+++fe/unz7dVCgf4bJiDts301pcrkoDEeamhsZF41gDhS3NzVRC+fNal0+f8PK+ZtbF29Zu2TruqU7Ni7ftmnZxrWLWlfMnTd3ypQWgsDtBO5gaNrJ/ANFHV3rzuopkiQpkiEJJ4aSdrsDRXGCIJOSlCAEd+/eq2fPPlwu/M3XHh4coCvg9j+eXw9OiPjl7LHfX774+PjZy92/HphYvypa1dp76PqQ3jt69VvZo3fLkIG7fmh+//7uH2/u/nH44C8ZOXtDB53sF/Uga+T1cZOaAvqWiYJHBfVd65xy68Llszdu/nr27KMbtx5u3bUiNXP3CMORWN2BQXE7+4bvDI9ZMnDQd/HRx+fN+Pv53devHh09fujELwfvHT620oZkBQSNCggu8e822rvXSEmPigEJS+xNF49d3vbTkTUbDs2Yv12ZW6UZj2gK62BpPzdAZs7OdzZOQTEKw0gnuwUaxTAExTGMfeKjGIrjCI4jrFOBHXHYHHabA7GjBEJQKMEgBI0QNEbQDgeB2AkcowmcQREKQygMoQiEJhAac1AkxqAOG0M2TJ9CE1j9mDH5xjRNWpqmaGR+adm4seNLUtP1A4YM9g0K4vH5EqlUrlD4+fvFxsWWl5dTFOV0tcs42/UmFElQREeQNElQBE7iJE1SDEVQBIqjCIYgGOJAHWzYEbsDdeAkTpA4SRKfguwo0LEs6ixjab8qWI92xNFZJfGP8RNU+0KMpkmaJmiG6HhlGPIfKPLyDRLJvPkSuUTuK/cOkMh9YYHMA+B7gDAAiTwBAQcUApAQgoQQLIZ4EggWQ5CIC/I5AMwF+CAogGARxJNAPAkskAokCpHURyTzEct9pF7+rJ2PUOYFi+VcvtgTErhxoa5cyIPdKgQJAFgMCaQ8kUwoUYgkCpFYIRIrhGI5LPKCxb5Sn7CgboO6943sMTCqx8DIwJ4D+V7+nmIJKJNACinfy0fkFSD09hf6+UuDg7x6dQsdNKBvRMTg6PghUYlDI5TDI1MiYlIiYpURscnD45KHxyUPj0+OiFdFJKgj4tWRCerIEbroJH1MsiE22Ribkh6nMsWp02NVabEqfVSSJkapjk1WxyWrE9Rapc6g1Kcl6g1Kg0GVbtJnZpvzC7OLiwsnlI4qKy8urxhZOjG3ZGzWqNHmgkJjTm6qxZpiNCkNaUmGtBRjujrdpG1367FozRa9JTPNnJUeN8LaAAAgAElEQVRmzkq3Zmdk5VlyCiw5BebsfGtuYXbBqNyi4rxRJUWjxhSPGTNm7JiScSXjJoybMHHChIkTJpZNnFg+saKyonJSZdXkSdU1k6trq6pqqqqqJ02umVxdV11TV1PXUFtvr6u3fY46e62daGjA6ifXV1OMs7S0ckD/YcUjS1csWbdy8boFMxctmbts0dwlU1umjRw5as6cHz5+/OvDhz9fvHh25cql7Tu2rd/QevjIL9dvXNbr1YFB3gmJkceO/9rW9vdff308d/Z8miG9X79BcXEjZs/6YdasWYOHDB46dHDffr2Li0c9ffr48eOHV65cvnbtyoUL5169elVeXvY///M/HK6nUCgICgrsFhYWEhKmMxh/PX76+r3Hh06eP3bh6pmrt46cPn/q4pVDx081TZs6tnRsdn52SWkJTqJbt289c+7sq9evPnz4+Pvvr+8/ePj8xcuVq9aMK500qRqpszFV1cTEcqRyMllagU+oQMeV2cZX2sdX2qpsRJJKGx4eTlFkU1OTy+UkSYJdQXaM/PiU2aAEgVMU69FFsF92ujkJkiTY2npHFYvNkDpMulgfoMbGRuazaeQ/bLtc/xjQTJIkRhAoSWFOJz1lSvO0aVOmTm1panKRJF5bW11aOr6oKN9g0MXFxfTp0ysgwNfLS6ZQSMVioUjIDwjwS0yMLy0d39jonN7S0uxyMgxFMwRJYwSFEjRCu7Dp37kWLZy5btWCLWsWb2ldvKV18Y71y3dsXLF1/ZJ1q+atWjZn/twpTY0oTthJEiVJkqadBEFgWDt+OjsAfc6KSJKicJxwkCTbDcNdriaVSiuReAUFdgsO7gZB/K+//saTy/kXp+s3kEe/4YMOnTr+8MnjGxcu/v3g6R9nLl9euOow3rhnYtVPo0rXmosWZo+6tWvn2xf3fnt6869rF47XoXuiDcf6JJ8fpNvbO+4H7x5VYr+KIdEHl6+8fvn84Stn9509ee3Gjd/PXN5U2rAwUr8l2rC2X8zqfhGtI9QzE1PWTSx9sm9H25Nbr1/cuXHrwtUb5+5du3Tt8JFVjVMa0rOoggnf1zrn2lq2zV15bOuBPZsOrF+3f9aCn2wt6/QlTnUxox/r6jbc5MYRWkym6VOm0gRNOHAao5yEi8YoGscpAqUIhCLsBIFgOI5gmANFHQjqQLCOuXCdJsWRKEajKI2iNIq1B4KSCEqibCAEghAkSWK4o76+FsexpuZGB2LPzs2JHxGfYclwoMjU6dMdKDqxvCy/MD/DbM7OyZ40uYp2Mo3NTezo907DHViRGknSOEnjtJNwNtLORop2EhSDs6pRnERQErGTDhthbyBs9YStAWuwYQ02zObA7CjuwEmEoFCKwimcoAiSnVPLUPRnoyCS+DQ70dFgt9ls9o7WEXvBdJT+OuR5n2qAJE1TDEOzRg3/QJHCJ1Ak9RZIFCyKxDJfnlDOAQWeIO//QBEA8gGQD7S3kQQgLAJhEQSLYaFMKPVi1eFimY9Q6s0Xy3kiOSyQArAEAAXuAOwGdlLQQSK+SC6W+0ik3hKJl1isEApkPIEU5MtBoY/Up1tIj6G9B8X3GTKi16CYoN6D+T6BHKkUVEgghQySeMNiX0jqBcu9+X5+0tBA/z49eg0bMjgmPjxWOTwyJSJaHRmnjohXRiQkR45IiUrUxCRpYpI00YntEZOUGqc0tMvkNMY4TXqcOj1OnRan1kcna+KS1fEp6oRkVZJKo0pNSzVl6K1WU3ZOZmFRQcnYURNKx5SXj62oLCkvHzl+Qt7oYktevjEry2DNMlisqWazLsOsyzCnWiwGa6YxK9uUk2vOyzfn51vyC3KLRhWOLC4cWTxydMnoMeOKS8aPGTuhZFzp2PGl40vLS8sryyqqKioqKyrKKysnTppUUVVVWVNdVV1dVVdXU1dXU8++1te2D/Gz1dts9Q57A4LYMXZ9jzo6hwNpcGANdsJeZ693uporK2pCgnpBXMnI/HGb1v20cM7SH2bMWzxv8dSWqbm5ua2trX///ff79+/evHn17t2bv//+8O79q7a2tuUrFvft1zOsW0C6SXPvwc22to9tbW3bt+1KiE/u13dIeHj0ju17ftqxJzg4LDg42M/fZ/z4sY8fP3jw4N7Vq5fPnDl16tSJO3duLVu2ODc3u6gov6AwLzgooFtYSFBQkFafdvzMhUs37x8/f+3IuasHj509fvbSxWu3HDjl5evHBT26uH3t5v6t3EsWEhaq0mqWLFv65t279+8/vH7z7tTpc4yzZeyEypp6gqCmI9jUyTV0+SRy4iRyfCU+ZmJDQXFlwdhJYypq+wwaMnjwIJeLZhiqw0yBtfZho8NijiAwimr3XGC/7PgZNmia+sKMgEXRF84o/8VOn6Y7l+DZQtenLi5BUQTDUOx/7HIxLS1NU6e2sDFt2pSmJhdBYA0NddXVVZWV5ePGlUycOKGhoa6x0Tl1aktjk7ORcTbSDMNQFI2zHCIZxNWMz5zZtGTxrPWtC7atW7pt7dKta5bsWL9858YV2zYsWbd6/qplc+bNndLYiBKknaRQgiAI0okTBNsSsP/H0UEjgkQxvIGiUZLCSZKgKFdc7AgQFMikPt7e/hDE++abbzkA91vPrv/y+CaoZ9iBX3959fbd9Rs3nz54/OfT39oeP2978Pjvqzf/OnXh3f7jv+8/0fbg0Yund17+fr/t1ZNLC5fsyBj9U7h+W4+EZYGDEVBe4RWwYMyEa3v33bt97cTNiwevnL/x6NHfL9/e37zvJD791/F1B4omnK6svcA0XVmw4NWxw22P7757cP3VizvPXj+4cvfSiTNHr148f/nYyX2tG4/u+PnyqauHdv2ybdW61fOWzJ0+d/bsFa4ZrZX00uEZk4anV8Vl1/WIMnVxh7QqJUOSJEbSGEOiDIU7KYyicJzCUYpwUKSNIFAUI9nJpP+NQ+00ciC0w8E4HIwDIdlAULLzPFMExTGcwEkcwVCUwGmnEyOIBrutvLJi5KhRE8vLbA47QZGuRldjc1OHZtrV1MiOI+pcE6MYmnZ+Bg/tJBkXxfpaUQxB0jhBYTiJIhRiIx31pL2etNcT9nrc1oDb7LjdjtvthB3FHRiB4DiCoxjF9oAIkiYo9gqnKAr/VEuwY6gdcSAOR0fe7Oh0sHDqKFm3jx//tGij6X+6LUgVfmKZj0jqLVX4K3wCpQo/ocSLC4s4IB+ABB0luH+iSAhCQhASgZAQgAQAKAAAARfgc0EhyJfCQhkslPFEMoFEAX/arArAIgASA7CIAws8eSJ2lyuLIoHES6rwk8p8pTJfscRLKJbzhDJIqIBFPnK/7qG9w/sNies/NKHXoNig3oP5Pv5ciRRUyGAvhVDuL5QH8mS+gEQGyGSAl1waEhg2cMDA6NiI+OToOHVMnC42QRedmBKtTIlRqmOV2rhkXVyyLkapiU7SxCq1scnauBRDgjpthC59RGpags6QoNWP0OgTNalKrV6l02u0qRqdVm8wZJgzMnOyc4oKC8cUF08YP65s4viKsnHlZWMnlhaPH1cwZnRuUWFmfr4lL8eSk2PJzc3My8suLMgdWZQ3alTeyJH5o0cVlYwZPW7cmAnjSyZMmFBWVlZeUVZeUVZRWTmpalJVddXk6qrJkydX19TU1tbV1dfVN9Q3NNhs7HiKBofDxkKFfVZ2xkzndzAM+W/enQiC2RDCjpCIDbU3Nk0pK6vy8wv9+n88/bzDCnLGLP5xxdIFKxbPX/r9jJkFBQV79uxpa2v78OHD69cvnz59fPPmtY9/vT927JBSmTBwcF+ZQpCXb3nz9re/2z78/fdfP+3YlZ83Mi42KTY28dChw4sWLQEhKCAwIDg4wOGwvX37+smTRxcunDt+/OjZs6fv3Ln97NnTvXt33717e926NcFBAf379Q0JDcnNL7x++97ZSzdOXLh27Py1A0dPHzx6eu/Bw8nqVDcuVyIXCSUCLsgRS8UyL7lEJs3Jy73/8NHvv7+5dfvumrXrauscZZV1dTaaYma4mn7AyRnVdY3lVVTJREdpJTq2rGFiDZZXMlHs5Ts8PHzq1GaKIlDU0cGVDgx0OP10sOcLa9ROgXfeZtQhiu0w9fr/me/SyW2F/dU0TTqdNMNQLI0aG50uF+N00h3fbWx0trQ0TZ8+dcaM6dOnT502bcqsWd9PmzbF5WI66OWk6EaaYWiSRRFOOQja4WomZs9uWbZkzvrWhdvWLd2+btn2dct2blz5/7F21uFNHd7/3/czBlTjbk3SJHUKFHeG29AxHxtsg+FubZPrfpM61I221A13mLDh7lJaKkCFYgW29ffHbUMo236fn+Q5D89Nmj7laW7v655z3ud9Du4o3FuZW16cWbg9JS01imVhDAdxHEZRFMEIpNOn2ZkSOVHknCnBCQQnQILkVkdiAIAM6DfEw81LIpZrNUaxWNajR08vbw++wPt/3n+vz4C+569cft3e3vj0aePjJ49bn/7x4vkfz563PWpsuX376ZUbr+/WtNTU3Km+Vv+45vWLplc3rzdX7K6iEo4tWFU65+st46YU/rjsdlFF86XLj+rv32lpOFd370pNdeuj5vb7j9qv3nl9/OTrX35uv3Su/c6t9pvXX9y+3lJ1497Ni/dqb1Y1VV+uufHbhdP7Dx0o3F6Yl5Fz7MCR29du/HbsyO6SgrLcrKyU1JSM3MTcHevoNN8RHxuGz7GM+lgRNLS7B2/G9OkUQWMIQWAMClM4SmMoiaM4jiEYDuEYiOEIguEw8gYqrsdOFAEgDgAEABAAiHEBQhgIoSCEOAMAIRhFuGVCrjtVURzjJnW4fXc2EODewGVCHHu4p293aHCuHEfSJMVQJE0SFKfQ6ajdwQRqw2ArDlsxyIZCVgS0IiCIwiAGA2hH7Q6CIAgAEQCEIRjjZpM6UfTGXw7HYAxDEcSZQ3NN0y5zSCAIOpV4rvK8rsY/CrVeqTFq9Gatwaw1WORqPV+k4IRznjyRF1/8NygSSgVChYBTdfMlPJ7Ymyf24ov5QrlAohSIlQKJkpOG8wRSTmvH40t5QhlPJPeSKDzEcnehxEsg4YkVYoVGrtQr1HqlWq9S65UqH5lKL1XpZSqjjykkuPfQsEFjwoaM6TVwlKXXAKmP0Uuh5GnUQq1WpjMpffxkWpNQreOr1TyNRuprNPfu3X/kqJHjJo8ZP338+BnjJs0cO3n62MkfjZk0jYuxkz+aMHXm+CnTJ0ydMXHajEnT50yeOXfKx3Mnz5kzcdasybNmTp0166NZM2fOnvXx3Dmff/7pt19/ufj771YtW7Ju/ZqN4Rs3R4ZvtoZvDN+0buP6VetWL1+1fOnypT8u/XHRkkULFy9atGTRj0sXL16+ZNnKZStWr1i5ZtWqtatXrl21et3qdRvXbeisoYVHhkdYIyKsEZG2SCtgtYGADbRZAasNtAGQDYQBEAYhpAMtrhdH16fcRYq7EmEYwgGJ22vexTMNRgEYBxESAVHYbo9ZsnSVSunr6SZx7yGUibRLFq7MTt++LTMPQbCNGzfcvHnzyZMnzc1NbW3PX7x49vTp4ydPm5csXegfYBo5eojJoktMinn56unr122vXr188uTZjRu3Dx86Vl624+HDRgiCdT7aoKAAf38zisKNjQ9raqouXbpw/351Q0NdQ0PdxYvnf//9eH19LQBE+lmMYX1D/QP8EQxvaGw5e+nGTyfPH/z5xM8nz/9+7nJ+SYV/rz4efIGHt7tfoGXuZ3MDgwMCgwK0PrpZc+ZUVVe3Pnn28y/Hs7JzABBbsz5y3UYo0kZTTFJ0bDZtTwfQ+OVrkRVr4VUb4Y0gNWn2Zz29+dM+mhYfH8v9rrhcxPmbdKXRfxFoFw653vH9C404B0kXp33OCBwiCIymSQ4/3AGHJe7/xsHJGdzbuAPu0ycIDEVhmiBYkiJJHCcQjIBQAkRwG21Hk5Nj8nKTSwszuHxof0X+wR2FB3f+I4pgBIMgGIIgV/y8iyKCRAkSwgkIw2CGZiAQ7d27n4eHp0Si8DVYtDq9h6enW48PvN3cPnj//U8/m/uopfnJ69ePXr6se/q06nFLY1vb49evnv35uvX5k9ZHj5401Nfcv3er9s712pv36+6+fNL0Z/39P65e//PshRc/Hz+dln4yI6v64NEHl67U3Lt77u7NQ5fOnbh+7cbN21WXrt46efLumd8e3b3wvLnq2aPqhpvXaq5felhfVf+otupRze3G2qqWh7ce1R89fbJ41+5jv5+6de/ujVuXDx/eUVG2bVfl9szMZDYhLip7+yKQMY6cZhw5TRIy5H+8Fd09BJ9/MS86Kh6CCBAgQZDAUBrDKAwlMQxHcQTDEBRHORRxBHIe/N+hyNn8d+7+cQKJU8E51y50rFjlRkdZhluI52p7ihMkTlIERZEUTVI0V2DrUFKTJEYQCEEABAbgGIhjAIaCKAoiCIhhEOJSbwQhCABhAIQAEIFgDEHfKOs6jbcRAscIAsdxZ2mOOz3eFby4Gjc4hwS6okit89UZ/fQmf4PJ32gJVPv4CiRKbmzIjSfk0iO+QMoXyvkiBV8o57+bFXEmdXwRTygTSJQCsUIgUQhkKp6oY+eQBycKF8q9JApPicJDLHMXSrxEcoFcLVX5yFV6pcag0hjVGl+1xqBUGxUqo0LtqzeF9Oo7dMDQsf2Hje0zeLRfn4EKg4Wv0oh1OqneKNH5yn0sMoNZajBJjb4ys0VuthhDevUfNmrU2Mljx0+bOHH6xMkzxk/+aPyU6ROmTp84dcbEac6YPnHa9EkfzZgyfdbUWbMnz5k5+ePpU+fMmPnprE++/OSreV98t+CbpYu/X796BbBpAwVao0k8miVZO0nTOI7DNiB806Z16zes3rBx7foNa9atW7V27co1a1auXbty3bpVGzau2bR5XXj4xoiIjRGRG63WzQAQAUFWGAEQFEAQAMUhDIdRHEJxCCdgnEQ7ivtc4DBOIBjx5irprOE4a0pODjlvn10rTs5ra+cVFsJIBKMxGEMYNnr+gkViiUYoUAv46h4f8CRC5aoVG7ZlbwcAcN26ddevX3/+/Hlr6+PW1pbnz5+2trZsTYwbNXrYnI9njBo19LPP59y+c/Wv9ld//vX6yZOnz549e/y4tfXxk/b29jNnzo4Z82FwcMDgwQN69QrOzEx/8eJpbW311auX7927e+XKpUOHDly4cO7s2dPXrl359tt5H44aPnPqpFEjR5SUlF24fK1yz8EDP/1+4KffK/cePvjTb2x0nFKn9xbweXzPj+fOKigqCOvfV6vXmv0s4yZMOP7779dv3Nq1e29+QRFOsCtXb1q9zrpuAxxpYwkqyRGTHZeYjzEp4aBjE0CvjcCC+w9z54t++OH7uLhoDs9OtLvW3/4WPH9rh+p8uG5z+d8+XAt0na0mBEVhJ4q4T5O7YlAUwb3oSh2KIux2JirKzrK083MnSZxhKJakGK5wSCAoDqEECGNW2o6mpsblb08tK8zYXZqzvyL/QGXBoZ1Fh3YV7a3MKy/OLMxLTk2JYu0ITkA4DiMwAsEoCEKuxTlXFLmI6BCcADEcIgjU4XCEb7aaTYEe7t5CgdRgMBuMJm8e3637BxIvz/95771Ro0ZW19X91d5+7l61Y1s2sy279Pjx/efPXaivbfrrz5ft7c9fvmh60lLX+PBm9e2quqoHzQ33a+9W37n2tOF+w7XLh/K278/Mqj5x+mldfWNz88nrVw+ePX27sbG2qaWm9n5NbdWD5trm14+a2pubXjY3tDxsaHnU9Ky16cXTxrbnza9fPWh7ca+19eStm4fPnz956/Zvl88f+HXvtvyk2AQ8JS0qZisL2qnvwyMnf7es/6yvB83+WhbS/71uHt3c+J9/tcAevSUSwK0gEQkQEEojGI1gFIJRMI4jOI7iREfBC8Gc8d+gCABRLt94E52qBytg44gCwhCX+nBPOSkatxCPwxKXDHGCaQ5FHTY/KI7hJE5QJMUQJE0QNE5QXQLtWCFKwSQJEyTcsckNh1EcRnAYRrnAIBjhgARCKIy88WZ07iIiCYwkCBx3ZkL/5BsEvvOAIKhrgU6rNxtMAUZzoK85yOwXojVYRDI1l8248QSefNH/xm1BIOEJJJ58iQdP5C2SCSRKgaTDko4vUXbshOUJPQViL5HMQyL3lMg9RNKeIomHRC5SahVag8rHpNaZ1DqTUmOUq/UypU6q0MtVRqM5uHf/IYNHjB86esKAYWNCwoaozQFirV5uMCl8LXKDn8LXX2Hyl5v8pCY/ucVfafEzhoSGDR0+YsyEMeMmT5700aTJ08dOnDJh8rQp02ZOmzl7xqw5M+d8PGfuJ7Pnzp0z9+OPP537yWefzv3yk0/mffL5/E/m/fDVwuXfrVm/IiJiPYGBMSyeFGvP3BKXnRifl5qYmbJl69aYuDgHy+AIYo2M2LB509rwzesiIzfarJts1k2AbbPNuikifL3NthmGIjEEwFAAQwEcA3EcJEmYIhGK6ljiR5AIdwKQFEJSCEWjXJAUSlIIQcIEiXC8cV6YnOEyJoa5XkO5O2jni2+usARM0AhBYyiG0ozjq68XeHlLxWIdn6/09JB4eAiNBv/vFiwCAGjNmjXXrl3788+/6upqGxrq/vzz9d69u0eOGjp0aP9hIwZNnjyuorL4zz/bXrQ9efqs9eXLlw0ND6qr77e0tD579nzt2jX+/pbhwwf37hM8duzon346+uBB/enTJ2/dulFdXXXs2JEjRw5VV1edP3/2+vWrS5cunjT+w4ljR48bM/rYTz8fPHy0Yte+Qz/9VlixJ6egpGLXvmWr1gpEEg9vT2+ex6LFP6RlpGl9NCKZWCyVfDjmw7379+/YuTu/oCgrOzc8Aly5elO4FQ+PJFessi1fCQBwXMyWvISUoqiEbUxs+ppwVKqz8KWKDevXOxwMDIMYhnD1TGdV00kdV0Puf1gS0eHM3cUX0pnxuDoWd3k46xvOQQ0cx5yfMvfhOptGHIScaRD3VZomORQ5HKzDwTIM5UyeGIJkCJIgMA5FCA4guI2NwtMzEooK0suLs/aW5x3cUXhoZ9GR3SWHdxfv27G9oiSrcHtKarKDZWGcgHACgREEADtub202m81mc9UsvCVbIFGCBDt7Rfi3337n7SnwdOO5u/EVSo1Wp+fzBT27fyD29BTxvLx5vC2p6c9e/3Hixs30yl15h44cuHgl/9DRPadO17181fT61aPHrW3P21ofNTfW1Tc2PrpVe6/uWUtj27OmF09/PfHrrtLyqyfP/NH69OXzF89e/XG38dGl6prmV6+bn798/PzFs/bXre1/1P7Vere9+f5fz+4/f1b//HnLq9dNL149aHlW2/i45mFz7eNnZ27fLTv2c0JB0UYKs9LgZmj9j8sX/Lh8wdL1y5fbIid9uyhsxpcjv/xx2Nz54oC+7/Xk/6cnf/Zn8wg21obQOBMDYgyIURBOczvFIZyECAIhSOy/QBEIEZw9nbNXBIBYFxTZwA4RWqTNagVsIAxZARu34sFJHQACORcfLinhwOOs4zmrcyhGdFTuXHpEXVCEkTTOMBjDoDSNcdcdgkJQnIsOhxEEJxAMgxGnJONNXbpTJYEQOIci59SREzxd8iHo7Qd3f/MWikRSFadZ0OrNepO/3tdfrfMVyzVeAqknT+TJE3sLxJ58sRtP7METewqk3kIZX6zgi+U8kYwnknl1ChA8ONKIpJ4iGV+mEig0AqWGJ1N6i+XuQombQOwmkHiIpO4iaYf5Al/oLpRINHqtyaIz+Wl8LSqdr1zpI1VoxQqNWK5RaY1m/159+g0ZPOLD4R9OGDxyTFDYALXZT6rxlfuYlSY/pTlI7ReiC+ytD+7rE9LHJ6SPT1CvwLABg0ePHTtp6kfTZ82Z9cns2XNnz5k7e87cj+d++tlnn3/19VfffDNv/oJv5y/45rvvv13443eLFn+/cPGCFWt+XLNpmRVaT9vh+AQ2OTE6My0hLyupOCetcntWeU56UUZSRlJCUmLcli0xdpZAERsIhINAOARGYChA4BBJwFzgGEjgEEUiFInQFEpTKHdMkQhNIjSFsgxO0xjNYAyLs3aCYXGawVxQxCEKwgnY2czgegnOu2ZnWabLvbzzzW8HRtIYTsEYiRAUwbBRn372tZeXlC9S84UqiczHmyfr3sNLrdFPnjx1w4b1Dx48ePr02f3791taGu/evf3R9KlancI/wFcs9t6wcfWz580vXz1te/n0Rduztra2Fy/aWluf/Pnnn3v27OnTp1dgsF+/AaHBIX6bwzdcv3716tXL586daWioq62tPn78l8OHD546daK2tqaysjwgwE+rkuvU8rkfzzp29Nihw0d37Nm/Y+/BnIKS7PzinIKSz7/82suLJxAIJDIhANsgGBTJRHwhny/kz5g1o6JyR1p6ZnpGVkxs/OIlK1evC98Uga7fiCxbEfnjkvAVq6D1m2jSkR6bmJeSXWLFo4RKg29AsM1mZVmKE3fAMAiCtnf7aq4duHeB1PkG6G/8if+1M8ThxwkkJ4q63GQ4eeP6cbs+7YIlZ4cJx1GaIEgUw1CYIFEEA2HMhpFgdBydlbW1uDBzd0XegR1Fh3YWHdpZxBXoDuwq2FGaXZCXnJxkt9sRkkJwAu7oDgBgJ4k6UOTaiO5MBFGcAHAC4ob0x4wZ7+HhzedLvL2FYrHMR2+USqVenu48DzcPD7f3P/jg+8XLWl+/3vXL7xXHfrta11zz+Pnt+qa79S2Pn71ufPz00qWrD+7UPLhy9+LR329duHbnXvXdlqb7L543/vnH6avXrl+50db64uUffzxue9X04tXtB421LU+an79qe9X+vO11zaPGe62NVx7XXnxSe721+erD5prWF80v2p+1tTc3v7xw7ubp01d/OXExIS1nDYgtsQILN25YvGHN8g2rN0Ru2gRa8bi4pTZs2NwFwVO/HvXVqqk/bDQNHJyEbQQAACAASURBVP9ed6FIZli5NtKGMCDGwgRrQ0gQowCUgHAKxEgAJSGcQggKw0lODAAjGFdq4w6Ajjo7DEJ/gyIQ4mp0MADCNgCyARAAggAMgjBkAwEbCAAQCECgFbABndYJnEzAOTPEpU0gDLnuS+0InMDwDiBxggPnAU5QOEkTJE3SDNl59UEpusMJAidRzm0EJQiMpHCKwnACxVAERWEEhd8Y4zonZ0EUQbA3kgQURTnG2Gw2585fVyBxZxH3hndQJFOL5WpumNTH109nsKi0RhcUSTx5Enee2I0ncueJPAUSb6GcL1HyxUqeSM4Tyb2FUi+hxEso8RJKvcRyd5HUQyTjy5QCpUag1PCkSi+x3EMkcxNJ3EVST5HMiaIeApGnRC7T+/r4BeotATqTn1pvkqv1MpWOE+Bp9aaA4D4DB48YNXb8mImTR4+b2HvAUL0lUKHzVejNKlOQyhys9g/1Ce5r6NVf36ufLriPPqRPn6HDx02bMWfuZ1/P+2b+Nwvmf7vg++9++OGHhYsW/bhs6ZKVK5etXr1i9erlq1cvW7tu+abNq8PD14RHrMGIcMYBbtlKZ23bUliQXlyQUVKYWVaUVV6QVZGfVZyVmpscn5wQHRPNsCzB0QXHQAKDGBrjnnKMsbMEhx+GwhgaYxmcZfCON5AoTaHcizSN0TTGMDhrJxgGp2mMpBCSREgKoSiEplGaxijqTXXOed3hoktKxF0oXbnVBUU0g5M0hpMoxVAkxU6fMdfdQyQQa928ZJ48uUSu7+7Bd+cJvLy8f1i48MWLFw0NDS0tzc+ePaEoQiIRKZQStUYxYcKHP/9y+I8/nre9fPK49VFNTdX9mvv19Q1Pnz67cePGpEkT/f1Ng4f002gkcz7+6OdfjtTUVF++fLGmpqq1taWq6vbhwwf37dtz48a1Rw8b1m9YJxYJ/C2G3sH+tohNt27dPHX67IEjP+3cd7CofGdp5e7cgqKJk6Z4enrJZBK1TomT2LJlS7z4XhK5lCcQfDP/24KiouSUtJTUdACEv/9hyfpNQISNjLTRmyOodRuw5augJSuAdeE0iMXFJeda8SitJWTY6LEURbIszTEGgoB/R1GXHXpOFHFbXP9LFL2tUCBcn3K1DpLsyiFXILni590kyfkRcycDTRAEgnIoQnEQwQGSQeK3OnJykkuKs/bsyD+4s4hLiZwoqijJ2r5t69YEiqZBDAcxHAIhCIAQ58Xiv0IRQxIEMXz4aDc3nqcHz9ODL5epzGZ/uVzJ4/E83N3dPdx69Ow5bfbHtS1Ps4p2ULHJ16sePn3ZXl/XXF/d+Kyp7WVr2+OGxud1zVcO/X4wp/zisdMnfj1Vsmf/r1eunbh2c3vpzpp79XX3H128V339wcOTV2+evXbn5IVrNbXNVy/fOX3q0uVrt387d/Ha/fuXaquPX7u797eL20r2FpQe+OXnc7mZpcsXrZ855dMhg8cGhQ707z1w9rwF1NbkbWUVmYWlWfnFWzJzIqjYOYs39p3xfdDU70d8ueGjRcCQafO7i4xDx0wjmXgbTEM4C6CkFcbDQRjEMAgnARQHUBzEKQSnMJyz6iCduRGC4pygrjPjQUEI/69QBHUNjklOFL0x1cYxTsXAJUl/G5zKnLPHQDCs0+GHohiapGmCpgmG4YJkGJplGZbhTtDO/hJFERSJYjiCogiKQDACwX+LIviNvp/g9u+5TqG59oecXwIAwGq12my2t1AkVehkCp1CbdDozT6+flqDRaU1iOVqL4HMkyfmFhe584RuPKGXQMI5I3TYxIkVPLGCAxJPJPcUy50o4kkVPLmSL1NynSFPiYLLljzFcneRlDOmcxdL+Uq10mQxBAbr/YN8TP4ao1mp85WpfSQKjVyp1RvMoX3CRo0ZN3XGjBlzPp46a9aw0WP9gnsrfExynUVtClFbQjQBobpefXW9+muDw5SWXj6BvQeMGjP70y+/X/jjyhUrVq9csWblyvVr1m5Ytz580yZrxGabNRwEIiAwAgLDMSySZeGYGCwujshIi9m2bUthYWplZc7undt3VORWluWWFWUX5qbmZiZlJsUlxdrjoiiaxlAUwDGQYXCWxTn2MBTK1dxoGmNZgqExhsEYBmMZnGUJO0swNMrQKMtgLN3xOkNjDI2xHKtojKExikRIAubSJg5XDPPmtrdLdc6VQ84ukbPF3aVRRBAoRWM0g+MkyrA0TjDjJk3r4S7kCdVefFUPd5G3SOktUXpL5N0+6EGS5MuXL2/dutXU9Ojq1ctDhgzWaFWBQRY/f1NGZkrbyycvXz593NrY0vLobtWdCxcuVFdX3759e82a1XKFtF//ULNFa/HX5Bdk1dZVX7x4/sKFs01Njx49enD27Ok9e3ZdvHj+8ePm+vq6b779um/f0EnjP5w+eXx+blbd/ZpTp87sO3i4tHJ39vaiXfsPFZdVDho8xMPDQyQS+AdZErbGffb5Jz3de6g0Kk+e19oN6/K2529NTN6amLxm7frvvl+8ORIBYBbBYnByC4zGbthML1sNL1kNrlgHIXRCBOrw7zto9PhJJEmgKMwRqEP4/k64FuL+tl2EIBCKIk5DlH9BkSuEOPa4Pu185R855Bpcvc4ZXYq0rlkRjqM4iSI4iFOwPYZMSY/PL8goL8vZuyN/f2X+wR2Fx/aWHd5VfHh38f6d+eVFGTmZ8XGxOEFYUQxAMRCCIAjGQAiGoLeU3H+DIgrDCRAnIJLCURQdNnRUj24e3bu5d3/fXSZRmkwWsVjq4eHh6ekpFovfe+89c1Dw5TvV24p3TvhoLmWPP3Dg55uXb7dUN967ePPh7ZqWmvoX9c3Pqx5Wn7r+4Pr925fvHD5yvHLfsbTc4g2b0ayM4hNnrpYd+6X82C+VR37ddeiXk2eu3rnV8Nuv58+dunrp4q3TZ67t3ns0JWP76s34J1+vnDT1q/4DJgQHDtFKzUJ3hUpsUEoNYrFGqtTrTEGDRk9cHYGm5pbuPXpyS1bRvFW28V+v7jtrRb9PNo5fiM9aTs5ZAikDh+oD+y1cugbGWRtCRIAwSJCRMAhgMNfnt2EoiFEIRqIo3iF1dkk+OBr9f0SRc27U6d/DFeiQtz1+uFc6/apgThIBoxD3L0agJE2QNM65XBF2boUQSTGdQREsQzpY2s7SDE1SJEETBIUTnJsijjp3pryFIqizadrFlMG1qNthENzpG2Sz2axWa2Rk5Nu9IrVRoTaotEaN3qwzWDR6s1JjEMvVPKHMWyDhlte584RuAqG7SOot6eSQM6TKjpApvSUKD4ncUyrnyZU8xRsOeUoUnlKFp1TuKVG4i6VuEmlPidxTphDpfDQWf31AsM4SoPI1qwwmlY9JptFLlGq5XK03mPsNGDTto+lffP31N98t+OrbbyZPnxHaf5Ba7yfTmFXGYKVfL1VgqCYkTBMcpvLvLTYG6YPDRk+a/t2PSzdHRKAwSCAgDgMEgpIoSuEoQ2IshbE05mDRaAe6JZ7KTI/Jy91akJ9cUZa5ozx7Z3nOrorcitKsooK0vJzkzIwtSYlR8XFsdBTFMhhNoRSNESSC4SBOQCxL2KMohiUYO8mwBJd5cMZKFI1RNEYxOMXgNEswLM6wOOsgWTvJ2AmawVkWt7Mk5/7CMoSdJTv5hNMURlEoRaIUhblyqMstsCuKnN0C52BKVxqRCEkhGIGwDjtBMiM/nODJk7l7y4UyH55I1a2nl1xv7uHpPWz4yHPnzlVVVd28efPJk9Zjxw6bTAYfH43Fzzj3k1k//3Kk9Unjn3++fvqspbHx4alTJ0+dOlVfX79l6xa9jy44xD+kl7/JoqFZoP7B3Xv3bp89e/rOnVutrS0PHtTfuHHt5s3rbW3P29vbb9268dnnn0yYMHbKhDGfz5lx6fzpB/V1NdU1p8+ePXP+0sGjPx/5+XhGdo6vySQWiiQSUf+BfUvKimbOmenJ81CqlWKpxAYBWdnboqJjHVExy1esWvDdj5sjYQBmISSKpBMpJhnBt64PZ1asx5assq2PJKx4VGC/oSF9+4eHbwYAKwBYueyHk9L9C4qc7HF+qbMQ+ka6/e8o6uLl9Y7WjqKorrca73KIOw3erdB2uSnp6FpgKIbDMArgFBybYM/cllxcsq2yIm/vjnxOs3Bsb9mR3SVH9pQc2FVQVpienR4bG4MRhBXDAJyAURRFMbKLmPu/QdHQISN6dvfwcON1f9/dy1OgUmv5fIG7u7u3p7eHu7dIoujhybfi9JW797MLyxKS0zMyc29cvfHkYdO5X45fPXn62umzV0+cuX3p+oljxw/vPXz5/PXHzS8uXLh99OezZZWH9x8+eb/xxe837h2/cvtWXcvVm3UXLt6pqDiYX7ArMSl302Zs8eKNQwaPDwoYZPQdwBNaFPIQjaqXXGJRSs1ahZ+POkCn8dNpzXKFj1CiEin0YrUlbOj4H1eGY9FpQMy2MfPWj5oPTF0V+7kt/VsgeTGS3Hfsx++9791v0EgAIWGMsMFQBGQFUBBAAQiHARQCEBjEcAQjkHdQxAkZuMQIhJD/gwLdOygCXIxNXZ113qgGXBbidSZMKIrDKAEiGAChNgixQogNxgCMgAgKJRmcYnGSwUgaJWmUoDGCQbkhJJLCWDsZHc3Extjjo9kYB+1gyGiWcTAsxe3yQl18UTuXTUBYh4yni5TU1TjK6ZLFoYgTZ3I06jLialbrfDU+Jp3BojNY1D4muUovlqn5QjmnR/Dg3FEFIi+RjEMOT6bkSRUdBwouVHyFiqdQeckV3golT6nmKVUeUrmbROYhUXhKFd4KpadM4SlTuEvlnFe3l0Il1ulVZj+df4Da5Cfz8VXofTUGk0JnlCu1coXG6GsZNmLkl19/uXzV8jUb165cu/qLb+YNHvmh3hQkV1vUxhCVX6gyIFQR0Fvh31tuCRUbg3SBYaMnTv9x+SoQgmkKi6JxB004KJolSZbEHTQZY6e3xDGpydEZ6THbcxPLSjJ2VGTvqszetzN3T/m2yuLM4vzUvG1bM9Jitm5hY2JIlsUoBiMZFKdhgsYYO8U4KJxCERwiaJxxUIyDskczjhjWHsXQdpKkcYLGSBonaJxkCJIhKJag7SRjp+xRjD2KYRwUxeAsS7AMwdIEQ+Ms3QEkhsJpCqNJlMQRAocJHCG6ltq61uW6iOWc2u6u30UiFI0SFBYdE0WQzOBhowUSjZdQ7S5QCeR6T6FcrDV0c/OIjol7/fr1mTNn7t2rfvny5e+/H+/fv59YLFRr5EOGDhg3ftTHc2fk5W9rbnnY0tx07NjRW7dul5SUDhkyxN/fbPEz6g2KJcu+bWqpqn9wq66+pra2uqnp0YMH9Y8ePWhtbXn+7ElLS9OrV22HDh0YNWrkhx+OHBDWa+E3nzfW36+uul1dU33h4uVTZ84fOvbL6bMXMrOyfX191SqVVCqaMnXigYN7J06eIBDxxVJRQFCgIzoqPTMzPmHr1sSk1WvWL122KtyK2CAagOwoHk8xyYwjA8K3ro9kVm1A12xG10Sg+sDeUrVu4cKFf4ufd1HkWqzj9PGcRL7zd/5mE/O/oOhdDjn/Jp3f+C6KXFXdrvciXcjU5Y4EwxECRXGYy+FAELZiJBy3xZGdm1pSmrOjYvvenQWckvvontJ/RhGCYhiGk0jn3et/gyKKJjAMGz58tFtPb763yNOd1/MDD4VSo1KrRQKBwJPv0cNTLte+181t/IxZdS2tT9rbm160NTxubXzcfOvOjbt3rjfV32950HDj+rWDx47u/+nYb2fPXbp6q+pWbc3dxitXas5cvHvpXmPe7qOO1Fw0KsmKRNFs4vwFK0Z9+FHvQR+KVGaFPpgnMUhkFrOxn0Hb31c/0OQ7SKvpYzYP9NGHCsV6lcZPrtB786RypU6jM4rlWoHcV6Q0de/J9+s78ruN5JyV+GeRiV/A2Z+BGbPXOSYvCjf0H/Pefzx4fOnHn3wBYzjtoCPBcCscCaA2CAMAFOBQBGM4gnAJA+FaoHt70gj/v0ZRF4Ntrkzn6vPmJFDnOBFJUARGwihhcwZGghgJcmILgoZJBqFYlLZjtB1jHIQ9moyJY+Li7fFbHFsTo5OSYlOS49NT4tNT4lOT4pO3JCTExtkZlsAJDHmDHOd/AMY7hhucFkHOc95pEfSuXZBz5OgtFPkY/TQ+Ji4l0hnMKq1JrvLpRJGMJ5B48IQ9eYKefJGXSN7BHpmSJ1FwEOIrVAKFRqjUiJQavlLDV6r5So1AqeEr1Z4SeU+RxF0q95YreQqlt1zpJVN0+qLKvOQqiY9B6WtWW/xVZovcx6g0mLWWAK2vn1JjUKv0/v5B48ZP+HHxIisUiZAwiIKLly8fN2mqKShUpQ/wMffR+vdW+PeSmoPF5hCJKURmCtH6hw4bO2nhkuVWG0DgiINCo2gimmFYEmdJLMZOJSVEZaTG5+UkFeanlJdm7arM3bljW2VZxq6yrPL81PzsLVmpsSmJjoQ4OjqaZOw4xaCUHaccBGEnqCiKjmJIliTtJGknCYYgWJJ20CTnTWwnKTtF2WmSpUiWIu0U5aApB007GMpBM1GsPdZhj3XQUQzFkhRNMJzdJobROMYQOE1gJIqQKEpyK+BxlHCxpXF2gLpI4/4GRTRBUeSbCxzNBeawUwxNxsfHESQd1m+QQKQUy3w8hUpvmZav0P2np3tg77BTp882NzVdunTp/v37f/zxuqbmXkxM9PTp0/r27aVUSRVKiYdH9z59g69du9T6uPnUqZPnz5+fP3++Tqfr27e3f4Bp3ISRe/eXNbfWNDXXPHnW0tb2vK3teU1NdVPTw+bmxqqqOzU195qaHjEMFRbWZ+DAfgFmI2zd+KD23qkTx48dO3r6zLmde/bt2nfwzt3q4pLS4JBgg95HpVIs+OHbfQf39h8yQCjmewu8R4/5MCUtNTY+PiU1PSc3f+mylUuXrYoEMRCxw2g0gsXiZCIblemIz42EYjbZmM0A/cV3y71l2g/cPadMmYLjGIpCEARwJYS3g1MlQB3eWhAAgjZuvtg5rdXZjXtrlPXfUfRG/4phzr9k7nsZhqFp6p9aRF1yYledwt82C1EYRiEIRSEIslnBcIyE4rY4snNSSkpzuKxoX/n2feV5R3YXH95VfGRvycHdheVFGdkZcTHRKI5FIqgVxUAYhmHkTYHFdcrVBUUcjDGuV8QwJEEQo0aNcevp5eUlFAplPXt4+posYWH99TofgTtP4MYTeovdvYS9Bw87ce16419/PW5vb3j5oubJozuP7tW3NjxseVD3sPZy1c0zVdfP1dy9Uld75fa982ev7tt1LHFrTkJq/gYqdszceQNGTQ7qPdxo6mM29TEYQ9WGELkxWO0fJjP2kulD9KYBalWIXhNm8hloMQ/VavvKVEFyTaBM4yfzsYhVBqFEI5FrlCofucog1/opDEHBA0bO/nbZ4Fnzxy+MHLMUG7jAFjR3lWniPHHoiPel+v/pwX/vvW5BQb1AGCIoDCWgCNtGCI2EMRuE2EAY5KjDhatUwZVDKEagGAVCOAgSIET8v6MIRLj5JcTJIacHdueuIIp1EGwUykah9mjcEUPExFMx8VRULGGPxtgoNCqWiE2gExLtiSkxSWmxqenx6ZlbMrO2Zm1Lys1Nzc1N3b49vWh7RklhVmlRTn5udmZqakJcnJ2miY7TGEUxFO2kEYJjKI4ROOE8yZ1ZkfP8dyXQv80V6YwWva+/wRRoMAVoDRalxihRaIUSJV8o8+aLPbyFbl6CD7wFHwiEHhIZT6HiK9V8hZovU/LECr5UKVSoxQqNWK4WylQCmVKoUIuVGrFSLZCr+BKFl0jiKZLyJHK+XMlXqngKpbdM5SFWugkVPJlGqvVV+QZoTIFqU4Da6K/2DVD7BqiN/gofs0JnNPn5jx0/dtnyHwkSinIQNIWsXrNi2oxpfsEhMp3Rx6+Xxi9EZQlSWoKUpmClKUjh66/3Dxo5ZuyPSxYBYARBACwDOljIwcDx0XhiApOa6NiWEVeUl7yjNGtnSdbuspzdZTmVRRnFeSnbtyVlZWxJSYpOiGOio3CWxRgWZ+y43UHao0gmiiBZjHLgtIPgam60nSBpjKQxxk5QDE4yWMfrLEnSBEWTNEPRLMXYadpO0wxJsRTNUhRDEjRBkBhBYiSJkTjK6fIpkqApgqFIhiIpEqcInOocwHTKt5zgcRXLURRB0jgXFEXQFEVTFEMzDMMyDM3YKcpBUVFUNEWm0GyiIyYuPp6gyZHDRwk8BEKeVCBRe0i1nhLde+/1XLlobVNd4+1rN+7erqqvr69/8KihsflZW1tNXV3ljh2RkZsXL/ru09kzvvh87oWLFxoeNty4eeP0mTPDR47wMehNFrPFzzR85NBlK34EoPDklK0HD+6vra19+PBBXV1tc3PT/fs1d+7cefCgoaGhYcmSxSqVsnef0JCQ4PT01PqGup27dh48dPjOveqyHbsO//xLU+uT3PwCk8Vi8fPTm3w3RG4u21Wu9zN5CLwFUuEnX3yakJQYFReXnZufmpEzb/6PK1ZtsgEEgkdjZDyCx2L0VsKeGpWYS8dkINTWcJDpN2Rst578bj08gkN6h0dYKZoiCQwEIyHYBsM2GLLBMAhDEAyhCIwgKIigIAzbYNgGwYCLq0WHGR1JvukPuRKI/IeHq16uSxGDIEjO+KeLju5ve4RdmoWu4kmnxByGARi2gVAkCEVQDLolMSpve1pZSfbO8pyDOwsOVOQf3LH90J6CI3uLju4vPbinqKwwIzM1NtqOEKgNw0AMg2EIROA3cyFO2S3HZgiyQTCIohBBIjiBYhRK0gRJ0RTtGDduas8efPeeQqFA6eYuMBj8+vcbbNAbBR495QKBSq4QiGT9ho4pOfjL+QfNt9peX3nedq7p0bWWR7ceN56rra747Zek0uL0khIkOnrFhk3zvlv07XeLZ875Yvjoyf2GjvfxD9OZ+1oCBwYGDu4VMtzi2zcwYLDFf6BSF2zwG6TUh+pM/X2MYXJliFbdRykJksuCVZpQqTpQqglUGoLFarNc52/x76fTBKtkZoM+WKQyvuclHvLRp/MiKN24zzRT5iumLJBP+FY95nPpgMnvSfT/ESj/p6fgg+7u/foNsgI2CLFhBARjVhAJh1ArhAAQAjpnWp0a7s5h1Q4zOs4xB8VIGCEgGAdA1AYgAMjJu7vOFYEg9G5AENwlQAgGYQRCUBjhPvWOJImgcJqlomKi4rfEpaQmpKbHpabHpmbEpWXEZ2TGZ2bGZ2TEpWfEpmfEZGbEZmXGZmcnbNu2NScnMScnKTc3KS8vOT8vpbgwo7goo7Q4q7x0W2V57s7K7aVF2YV56TmZSWlJMfExrJ0lWZpgKILAMRRDMRzHcALDcBzruvXYxbze+Qon/HkTMPx2VqTS+mr1Zp3BotWbOdcfkUwtkCj5QpkXX+TmJejpKejmJfhAIHSXyvhKNSeN48tUPG5HkVwtUWikCo1EppZIlRKZUqZQyxRqqUItUqj4EjlPIudLFQKlWqBU8+VKnkztKVK7C5Q8qU6mMat9gzSmYI0piAuVMUCh91fo/WUGk94SMGrsh0uXLiRxMMaORjHwhnUrZs3+KCg0RKrx0fkHaf0CNH4BGkuQ1hykMQWoDWYfX/OgYUMWfDfPBqwnqEi7A4yNARO3oNnpjoK8hJL8pIqitD3lOYd3F+2ryNtVlFWel1aYuTUrOTY2hrZHURSDcSM+nMCatROOqA7jZE5pzXV9nNprTpD9dhAURdDUG/UtJ3lyllzelR78nebtzbXp3RaRk0ac3JJkcJLFKAanaYr7gQzJUBRD0RTBkpiDwKLwGJLYRkRnRCckJMQ57MynU6dbBDKdp1ghVniIZD29pGJPTVFiYdvDp7cuX6u+U936+Fntg6b7D5qq6x8+bXvd9uqPV69ePW58WHfn5p2b15oft9y4dfPy1Su/nfh94OBBGh9dcK8Qo8lXrdNKFXKxVOIt4E+ZOuXw4cMXL148fvy3q1ev3rlzp6qqqqGh4dKlS5988olarQ4OCR49dsyhYz9duHo1t6Dw6o2b5y5fLiorv3Tt2h/t7QnJyWKFSqpSufN56yI2Z+bnqH193PgeYpVkyeplWbk5qZlZxeU7Y+JT5s1fujmCQFEHTsaiRKwNiYKpeMyexMRlsvFZdEza8rU2idz4n/94urkLVBqf5StWMXYWx3EbEA7BVhiKhCEbDIEIhCIQhsIYggIwYoVgLmwI7MyZ3kyzuk4R/QuK3pVuv80hblHsm2ll1wTonyD0t/NkTpEFAoMQbAWhCAiOZB14cnJMQUFGeXHW7tKcwzsLD1XmHd6Vf3hv/pF9hccOlB7YU1RamJmREhvFYgQGcrUWFIaxjm1LrhsiAK5Qyf1aUAwkSBgjEIwiCIbFKYZmoidMmNGjh7Dbf/jubuKebkKtxhTgHyqVyEQib29vNy8vb4ncZ+Eqqy0ua3VMxorE7KVbM9amZIenZq+N3ToPRId8/Y0kuI/a0ktrDDKbQy2WXoGhg4L7D+sz6MPeYaN7h44KDR4RGjyiT+jo3sEjg/yH+lsGBwYM7dNnTN++4/r1n9iv/8S+YeP7hI0N7TUm0H+EXt9P49NbZ+rr4xfm4xemNvfWGnsbDH116r4+yt5qVZBAoX2fLzUMm9hr7kLRmM+0s5ca5q4M/HzNwC9Xh0z4/AOp8X0vRQ93Yd+wQT8uXk5QJEFhCAYgOAChEZ0ogrmZIVcadbFd4Ap3ztZRZ/YDv62vc6LobwLiDLRdgrNp6Mi6kE5vBZKgGMIRbd+atCU7NyMvP3N7Qfr2gvT8goz8goyC/NSC/JTC/NSigtTiwrSS/NSi/OSCvOTtuUn5ecnOKNieUlyYXlyYXlqcWV6aXVmeU1m+rbIss7I0s7w4ozAvZVt6fEpidHwMY6dxAueGHHCiwyO1w7nbdb6V4w03hMfByFWGyp1Rb6FIG8k4dAAAIABJREFUrTOpdb4qrVGhNnBCag5FPA5F3gI3b0F3nuADgchTquCrNAK1lkMRX6IQSJQSuYZDkUyhkSnUUrlKIlPKFWq5UiNX60RKtVChEinVYrVWpNbw5UqeROUpUnEokmrMKmOgxhSk9g3UmII0pmC1b5DKGKjyDVSa/AwBwaPGjV26ZBGGWFkKiWLRTRtXz/1kTq+wvnK9UeMfrLEEdYQ5QOPrrzFYVDpjaFjfL774NCJyvT0K2ZpIp6c7cnPiSopSd1Rk79qxbfeOvL07tu+tzCsrzCjI3LotJSYtntkaTbIsQdEYTsAEiTAsER3DsnaSYQnWTtodFMMSnAiNYQkuaAbnnrJ2knvnmy+5aHA59e27eifn0y7Sgy6Vt3e/keo0HMM5L3cSJRmsC4rod1BkJ7CtEBmLk1EMFUfiSz+aNUHt299d5OcpknoJ3D/wCDWGXvn14rOGlrs37tRU17/+46/Xf7W/+LO98fmr1rZXtQ8aW1paa6urnjc3vnzx7MXLtlt3bl+4dPHGzRvpmRkUywAQuGHTxgXff//p559NnDLZPzBg7Nixv/7yy7Vr144dO3bmzJmTJ08eO3bs2rVrJSUlAwcODAkJ0ev1H82cfuPO7UPHju7Ys/tZ24uDR4+U7ahsbGlue/1q7aYN3mKhUqcVSiUYQ0XAgIfAs5tHD61JH7M1bu/B/duLiit27sOp6G8WLLeBLM0kUGwCgsdEQnYbGgORW8moDComMyYx9+vvVrq5S93dxDy+lC+UzJs3n6RIG2CDURBGbTBihWEARiAEwVAERxEcRmwQHAlCkSDEpU3g36Lov8mK3kVRp4D7jZ7btcn3v43/EkUQbIURK2vHk1NiCwszK0qy95TlHt5VeKgy78ju/CP78o/sKzy6v2T/7sLSwoyM1DgniggcQREYQ95U9jsvK+C7KMIJBCMJnGEImqXoqDFjpnbvLuzWTejhIeXxFb6+QX6WYJFILlMqu3t4CqQaD7F+/KeLP16NDv9+U9C8laYvlwxYsnm6lf0CifkCjhr1w+puCsv7XhpzyLAhw6aOHDF94LCp/YZNHTXu0ynTFkwa9/WIwTMH9psY1ntsr6ARQf7DegUN79tnzKCBkwYNmjJ4yLShwz4aPnLmiNGzRo+aO3L47MGDpw0YPDls0ITeA8cEhY2whA4JDBke3GtUgGWYWT/QYhqgN4d0F6r1g8aPmL++99frQr8N9/t0Td+vNoz8dtOAqd+6S83vdRP16OE9e85nJMVCCApAAABFAhDHoTcocq3RvZkPxQjngSuKuFrc/xcUdVqvIk7bBYLCWQe7NSkhOzdje35mfkFWYVFOcWlOcem24uLM4qKM0uLMspKMspLM8qLMsqKMksL0ooI0LgrzUwu2p7iiqKwkq7x0W0VZ9u6KbXsqs3ftyKkszS4pSM/PS0lPiYuP4WZaMIYmWIakacrpPsWdJ07PTJc/H+idkwqGYbirmFsi14gkKoFY3hESJZ9DEU/kxhO48QQ9eIIeQjFPrhJpdCKNj0ilEchUnKuCUKriUCRVaORKjkZKuUItV2kVGh+ZSidVaWVqH5lWL9bo+AqVt1jpLlS4CxQ8mVaqMSkNfipjgNo3QGMK1JqCdeYQnTlYYwnS+geZQkJHj5+wZNmPMGylScjOouGb13325ad9Bg6UGXxVZn+VyV9lClCZAtW+ASqDv8rHotAag3v3/eyzT0EwIiklNi8vpag4rbQ8o6Iie8fOnMqKbSUlGUX5KbnZCWnJUYlxVEI0nuBAY1mM4TRvncGRhjvgXiFIhKIxV+RwHHJE0XYH+RaQXES3HIreLba4Fv2dOZDT9MV5cXm3JfAWwzAUxWCUgFASwggYxzHusoZxvh0oDGKQjQBtFIghkAOAKRB0YHAqAiPT5yz1DZnrLhnxgadfDzfh//xnwoChdber/3j+6mHtw+rq+pd/tjc9e3Xx1r2rVbV1La336h89fvKsuqqqqb7+SXPLjVu3fv3t+KnTp+/VVFdV37t5+1ZdQ/3zthfNj1vq6uuuXrt64NDB338//vz5k8etzc3Nj+rq7//8y7Gffz527doVHEclEmFIryCj0bBy1cqzF87vO3igpr729LmzOdvzzl44397efuvunfGTJ3br2V2l1Si1mvWbN0+bPV0gFXjwvRU+6rikhEPHjpRUVOzaewhCme8WrrICrN2RyDoScSoBwmMBLM6GJSB0MkIl2+Oyps/55gN3MY+vEgoVHl7CaTNmogQeAVgRAgJRAEQ5JsEwiiEYgaIEggIIaoMRG4zYEBR0KX91DGZ0aQ79U13ub1FEvG0RRJIdBTpXVcL/O4pgxIqgNkcUmZoWX1ycvaMsZ0957pHdRYcrtx/dU3jsQOGRfUVH9hXv21VQUpCRkRLnYFASBwkCIQkMR1HizXoarmn09ygiSBQlcIJmKMZBkPYRIyd268br0UPM56uEIrVSZdRqfQViBV+uEaoMHhIfgU/voLFfTl9rnxyxZSKaNjQyPmwtMwXP+DK6YHXmnhUJBbpB03vKevUbMbd3nym9QicMHjEnbPDMQcPnjh791YfDvhraf3ZY77GhwSMD/YcGWoYE+Q8LChpu0IfpdH10Pn30hjCjaaDJb3BgwIheQR/27jMurP+E4L6jDP79DAH9TEED/YOHBoeODgocFeg3olfQCJOlbw++xjxo0qQfbIPnR/rOXKGfutjvo8V9pi8KHfmpO9/UvaesZ0/h6DETIqygDYQACMRJFEJsIBwJwjYOEyAMQwjyLopcpXR/q6nrAqF/QdG7wTkGdWjzkI6hVwiBQBiAUYRmqfgt0WmZSdnbUrbnZxQWZRcWZxUWZhYUpBUVphcXppcUpZcUphUXpBUXpJUWZZYWZZQUZhQXpBflpxXlp5UUpJcUZpQWZZQVZ5aXZFWUZO0qy9xTkbl3R86eHTk7yreVl2QXFaTnZCelJMbExTIOO0mRGEliBIkSJIrjMIqCMALAsA2GARgBYASAYS5AxOXhVNa9hSKxXCOQqAQdjj5SnkAqECsEYg5FEg+eyIMn7MET9BSK+UqVVKuXag1ipU4gU/ElCr5YwdFIrNBIOhMjZ4FOotTK1DqZWqfQ6pV6X6nWh69QeYkVbgIORRqpxlfhY1Yb/TSmQJ0lWO/XyxgQagwINQSGGoJDLX3CPpw0efHyJQhqo2mYYdDwiA1ffvNVv2HD5EaT1GiW6U1Ko5/SFKjyDVQbAzX6QLWPJbTPgC+//Ioksdy8zPLy/B0783ftza/Yua20PCu/MDU7Z0taWnR8PBnlQFkKYkiQJQEaBzEMJEiEYjAuAXJqsrnFt1y4oohjj91BOaJoRxRtd1CuKPqny4rr5HwXHZSr15wrb7qMtriqvGAYBCEbCFsBJBKErRAEcnchgBWyRgKRtshwIGIzHLEJ2QwiNhpGCBiMw6A8wJo4ZYbDtw8m9Z3vJhj2n/9o33vv2ykTnzY+am9vr6t5cPdO3R/t7TdqHkanbCPjErNLyo/8duJ+3cPnz168ev68vb394qVLR386dvnqlWM///TL8V9v37nT+vTJsxfPGx4+qH/Q8OJlG3deNT9+eL/uXuuTpvt1986cPVFdc6fl8aPEpPhRo4eNHT86NDQQQZGTp0/9+tvxqzeupWdmFJcUn7tw/vqN68WlJQMGD/Twcpcp5AKRMCAk2NfPpDXo+BKhf0hgWlba/sOHynfu2r3/MBu1ZdVaKwhHxcSmOWKSaXsSYU9GqK0AvgWmkmAqCaUTR46d6SVQS6R6iVTjwRMNHTnSBkMQhoAYaEOsNsQKoACAQiCKgSgOYTiCgSgGICiIYiBOIFw51BVFf5sMuY6v/guKXEnWubCIcN6IdKni/h+jCIURGOAgimJAVDSVnp5QWpqzszx3X+X2o7uLD+/YfmxP4U8Hiv4JRRSJERhGdsoDO2mE/COKcIwgaYaNwgl26NCx3bp59ewh5vNVfIHSiyfjC+V8kbK7UO6tNnsq/PyGTFf1mz52OTMFzf54655ZqQdHkNtHY9s/hLbNofLns3mmD+e9LwgdPGb+6HELAntN8Q+ZGBA6JTh0Wt/eM4f2+2xY2JxAyzCLaaDJ2N9s7G8y9DMa+vno+qjVITJFoFhiEYrNAolZJPITCf2FIotI7CeU+HoJNN4iH57ERyA2SuUBUlmQVBas1fZR6YK95BbToKm9pi30m77Md+Yq3+krTZMXBU1YEDh4pjvP18Nd1f0DgUym/nb+DxhOQghiBaxWIBKEAQDigpMVwO8W6FzTI9dw9pP+exQ5f5gzbEBHkwmEEBCCO0dfYe69CAaRNBa3JSoxNS49Y2tObtr2gsyCgsyCgoyCgrTiwvSSooziwjSuUldWlFlWlFlamOGMkoL0koL00sIM7kvlxZk7yzL2VGbs35mzf3fe3l15uyvzdlbklhZn5WUnpabExMbSFAXjOER12JUhOAFhOIRiIIICXHAnJIxw4+Qo6tJEwvG3V+dxGyK4lUVCqYoz1RaIFJ2O2iJPnsjdW+guEAsVGoXWqNAaJSqdUKbitj/whXKBWCGUqsRyDkXcBjy1SKbkS+VihVqq0iq1epXRLNMZ+CqVh0jeky/zECr4Mq1U46vQmVUGP505RO/Xyzewtzm4rzkkzNQrzBjSx79vvzFTpixduQzDQZZF7XbcBmz+5ocFA0ePUvpaJEazVG9SGP1UvkFac4je0stoCdUZA3v1GfjlF/NomiosyqusKC6vzC+uyM4pSErPjk9Ki4rdQtmjUJoFCRLAcRtJgjQFUSRIURhFvTXJ0eW6QNOEa/vHbmfsdsbhYKOjHVFRrMPB2u1MF+HT3xblqLf9WlzHJ98d++eGYGy2SC6s1ojw8E0REZut1gguIiI3hVs3hts2Rlg3RUZGRIZHRoZbrRE2qxWItFkjwMjNcMQmeLMVsaEwiEHWLaiteNP67BHj0iS+WXwfmq/8skePoPfeW//5rD+fNrW//uvRw8ePW9te/9V+7loVm5i559eTP5+7dOj470eP/97a+qTt+Yv29vaqe1W37t65X1979vz5qnv3WlofP33+7Mmzp00tzfUPGuoa6hoe1lfdu3P67IkTp47fuHX10pXzp8+euFdzp6nl4emzJ06c+vX3k78cPrr/xKkTVdVVDQ8fHP3paH5B/p59e/fs25tfmF9cWrJqzeqhw4ZqfXRylcKL5y2SCPlCnlgqnv/dNzt379i5d0/Zjp0VO/clpWbbQBon45OT86Jj02l7Mh2VRjpSyahMwpFJx2QBeHzfgWO9hVqp1KD8X6yddXRU99fuUzQ+7pJk4u6Gu2uBAqVIW2oQ4i5jZ46OxUggPvGMRyYKwWmp0FJa6hT3QAgWNPePA0MIvO/9vfe+Z+2VdeYQoFlt5zPP3vv7PGyBoxMpMDgkOy9Xka8SQ2IxKBLJhEJQJAKlYggSg7AEgmWQBITEICSBYCmMyEZ9IIDfRtHoxYT/HEV4mpEVRWO25v7/UCSVgWIQEsOIpLBIodHsaW1t6mpv3tehPdxtPNjRcqRXf+yA8VCf4WCvoaezxaiteY0iBJRjCIYgcvT1BuB/hyI5DKEwiilU6kIYUUbHzh43gWBrx3AgsEg0LoHCdiLSnKlMRzqPwPUWBM7kBs23IQUErEteLtcuUJtWVB9Y13BiRdnBZYU9a/NbP9/dNn272MY50D9q3bxlXwWErvLwW+gTtDgwZHlEyOopoWunhK0K8pvl7Rnj6R7p5RHt7Rnj6RHl5RXj7h7JdwllswMZTD8qw4dC8aFSfBk0Py43iOcazHX1Z3B9iDQ3Z6KLM9HNztnNwdmdQPGyJbtNoHoKpq52mbuFueAz1zWpvhuzA9enR3+QEjZ/swPVd6IDx9aOMmmS/fr1H6nyC+UKlVQmE4lFEhnwBooA2dsBRdadBSuNXscEgbAUAPE23f8ril6TDEcRCOOOcaAMAkBYhmCgUo3mFylK9hZWVJfWNVa2aGt0eo1Op9HrNUaDxmTQvGzE4RpIr7Gyx/gKRWa9xmyobTVoOoxV3a3VfZaG/V1NfZ2NPZbGrvZGS2uD2Vira6msrSnZW6ooyIfVKhQ/p4/i2RmQBP8KQxIIFIMyESgTw5AMBmH8EBbuQYSh6BsowjmEowifEpEoLHyT25nMcCLRHQgUe2eyE4lOY/HZOIpYfBKdTaSyiGQmgcwkUlgkGofK5DJZXBabz2Tz6QwOicokUOhkOpvC4tK5fDrflcLlE1lsewrdlky3JzMIDC6d784R+Lj6BHkFhnkGhnkHhXsHh/uERHiHRniGRATHTFmyZnViaiKKAWo1rFZDEmnOp19+Mn3BfK6XD93di+XhzfPydfELcvMNEfgEe/iGuHkGBIZEfbRpS36+Wqtt1Osam1pqqhv37K5Qq4thZaEMUwEwJgbhPBAWwqhErgBxP0ClcuyhQhw2eHvNCieVSqFUKkY79o8h0GhvHquyGT0MwB/ip/2lUrEVMzh1cPDgmXh4Sl5eXk5ubjZeOTlZGRlpWVkZOTlZOTlZ2dmZmVlp6VkpaVkpGVmpmZmZ2ZnZ2Zk5udl5ubnCXGFejignW5qbKcsRgmIIBmFIUomIuzJT9VHTDQ7c1vH0WkdmppPzMmc71a5PXgxeezH89NnTFw8fP73/5MXhk78U1zQd+vHXP67euDRw5+LV6zdu3vr7r7+GhoYGh+6eu3jhr3/+vj1458XIi0ePHz959uTR8PDTZ8+GnzweHLp75+7gvxf++f3PX37/89drNy7/e+HvX3/7+czvp0+dPvnzLz9ev3nl2vWLg3cH7j28f2Ng4PzFS339/bUNDeVVVc06XW1DQ1dvb2dPT0V1NQBBUgCI3xWfEL/r008/TkyMb9E2HTp8sKPT0mrpNLRaikqrRIBSoS6vqGgu3q1RqMsRVTmsrJIXNiBqjbqkKT1X4eIZ6kTkEklcFktAItFc3QRJycmqfJUUEotBkQQSi0CxCJSIQFAIQiIQkspEgEwoA1/R6HVk0RuDorcPsf5XzbrRK93yUcapr/6Ed3j8vA2h0e3cd+3O4btUgAyQ4JIIQYHCIkVt7d7W1qaeDu2+Du2hbsMhS8uRXv3xgyYcRb2dWlwV4bMiFH0DRaNVEQgCgFQilYqkgBBHEe6dCiMwjGByhRqCFdNnLhw3kWjryHQgMJ0oHGcq255EnUSgsFy83X0jPAKnkwVR73Ej+Iu3f1jSOkWmma42La8+PK+wexbaOh9s+GRv29KM/HHcaJfgpQvXxkdMWxcQvjQgfHFA8MKI0GXRQUvD/OaHBMz284719oj29ozx9or19Iz29o7x8orx8Ix2E0S6uIVzXULYzCAeJ9TTPTrAf3pw8MyQ8FkhEbP8gqe5eYS7uEfwBJEsXhjHI8qe5ecgiIzdmBD5ca7fVqHvp4DfJ7KgrXkzP5fM2pRMco0cb8uYaEu0s3MKCorYtGlbZlYujGAyEBGKJfhnRgkglUEyMfAuqADgmxt06BifOrEEeLtT95+jSCx5A0WvXBhkEALCKITKIUQBokpIWYAVlaorqkoamqq0ulq9odZorDcaao36Gr2u2qivMWtrWnWaNkPt69LXtr6qNkNdu7HWYqjuNFX1tNX1dTT0WRp62uu72hs72xo725s625taTbXNjXsrKwpLdqsLCxUqJYxhAAyLYViMoQCKShFYgsASGBbDkASBAQQCURhC8c1hBEZgaAyKXPGis/lUJo/C4JKpbCKFRSDRCWQGgcx0IlIdiVQShclk87k8dzZXQGPxyDTOS2hRWCQqi8zg0phcBoPDYvNZLB6VxiLTmRQmh8xgk5kcCotLYnGcWSwCneVMYznSmI4UBoHBZri6u/r4+4SGB0bGBEZGB0RE+4VF+oVH+YZHeYdFhE2bvmr9+6kZiQgqVigkKiUglWV//tUnc5cs5Hp5U9wEfF8/j6AQ/8iogMho/7DogNAob7+QgODw9R9slMuxqqqyysrSPeWF6lIMK5DBCgmkkMByKSKXInIAU4AK5ctREIqB+P/tVrmD3+BaB3+pVMrxJ1bH/jGHPN65fYC/XwCABAAkeEtNIhEJhbk4V0ZXdnYmXqOfZGSkZWSkpaenWistLQWnUVZWRmZmenpGanpWSnp2amZOWk521quIV5EwTywUCYWAKA8S5iEiEQwgGCbHwFo5sC87rTUqto/IP2bH0U2kwE7kL1xYtXnJL+5efz48/PzZyL37Tx6/eHHkh1NCTGXaf+ivq9fP3bh15cbNS5cu/3v27ytXLn/z7YmmluYffjx54dKFC5cvXbx8+dqN6wN3bg/cvj10/96t2wOXrly+MXB94M6NoXt3hu7fuXT1wp9///bv+b+v37zy8NH924O3Llz699btG0MP7l+6cbNnf/+eyqqiPXtLKyobdfpmg7G6rqHFYDK0tTcbTM1anUFvaDWb9LoWk1Hf1mY2mQwms6nN0mls68zfXQ5hRcWldSWldYVF1Qp1BaysQFTVWEGdoqihpML42c48MsN7sgPL0ZHF5XjQKUwWk/3FZ1+gCCyDJBJAKEOkElgqAqU4ioTQWyiCrFazyGitMwZFOKLGdO2s5kCjv2d0ljiGvf74MloSvX2KaPR/Zu9s2MIwiKsiGAEQVCZXQCWl6sbGyra25t5O3X6L7mCX/kiX7kiv4euDZhxFfV06s762tmp3oRrBEABFQAyFURiWoxiGYrgkeo0iQCKVigGZCIQkMAIgKIBhkFwuR1A5iikVysLlqzfYE1iTHRgOJLYdiWVHZjrQmA4UusDdLygoxtsvhusda8cP58zZ+ElFxwxZdSzSMF1pnCk3xwLN0XllHxQ1zUtX2PrMInhMn7lqe/jMNeHTV4bGLvUPnh0eOm9q2KKooHnBfjN8vaZ4CaLcXcIFruECt3AvjyhPr2gPr2gPr2iBRyTfPZzPC3PjRwrcIt1cw9xcQr29Inx9owODpweGzAwKm+sTNFvgO807cr6DSygxeM6snZKpiVhEkjo4scB/pzwiTj59JzRjWwY9aJbNZIadI83BkTTJ1olKZ8+evTAjMw/FVEIRIAMRQAaKpWIAlIolkrdRZM3QszbrRk+McBrh3/P/PCt69bte5kqIpRKpTIyrIggBQBQAMQBWgHI1UlyiqqgpbWypMRgbzOYmk6lBb9AYDBqTXtOqq2nX13boazv0tW06TZtOYzHWt+tr23Wadp2mXV/bYajtNGo6jTVdxtre1obe9sbutoZOc72ltaGrvamns6XL0mQ21jQ3lmtq9pSVFRYVyZVKEEHECCJCEDGCiGH45Q2CSBAYQGAZisgwFMRQmRwDMfStvCK8mBxXOptPY/FoLB6JwnQiUh0J1Jd54SQ6lcJis/k8njuX587kuNBe6ScChUWksUhMLpXFpdJYdAaHweLSGWwGm8fiu9HZfBqbR2PzyGwugcUm0FkEOht3DCKxeWyBl0dASEBkTNjU6RHTZkZMmxk2dUZw9NSAyGjf8PDwaTHvf7AqPSMehXMxJEeJCVEkLzll56p1K71CAlkeHl4hwSGxsdGzZ8XOmRs5fWZYzNSAkPCQiOi1a9cJRXn5BcqiIoW6AIHkEkghQVUyhRrClBCmgJQq5OWwR4UpFXKFHMXfIFSvLqVSqVKp1Gq1Wq3OH3WpVCr8hLz1A+/o01v4JRLljZE1OFpwfYMDBucKThorb1JTk9PSUvDnmZnpGRlpaWkp1sJ/S2ZmOq6KXgaKi3JyhJnZwoxcUZZImCcWil+eyJTKpDJAAkklqFSikAIYJMcUSjmsUQC9uanmmJh9ZO4JO1brOHKBE+NzOqM6JWHkzs2nDx48GHr07NnIi5GR0//8W1Stadt/8Iff//zzwsW//j178cL54Qf3Bu8MdPf2FO4u/u2P389fvHDm99++O/nDr7+d+f3PP44eP/bLmV//+vvvE999+8fZvy5euXRrcODs+XPnL1+4cPni7aHBZyMvHj0ZvnVnYPDB3fvDD68N3P7t7HnLvgM1Tdp6ndHc1dt78EjvoaP7j37df/TrvsPH9h85vv/A4f6+/ft7uru7LEaDTq/XNjTUaeo0tQ2NlZoGVFWsyC8rKWuoqNTuKWsqLmko3ttSWmHaXWEqKjNUNXSt2Rhn68SfaMckEfksuhuNTOfQ2Z9u2YZBMAIBMplIBkskkEQMSkUgKAJhCQhLAKEUyLOiCIKsaUZjUTRa94xGkfXhaBThD/9HKBqzzf/O8eFokwgEhmAIgGApjAAKJVxWXqTV1Vos2r4u/X6L7lCX4ViP8dg+0/EDpoO9+oO9hn3d+lZD3dsowhDMekrRiiIQBCAIgBHg1RgVksthFEVhBEMxpUpd/P66LQQqf5I93Y7EtiMx7aksZzaPzOF7uvsF+0d6+UTwvaKc3MJ4c9btrO1aomqYjtVNRRvnyA1zUcNUoGoOuHdGBkaIWDSBGxK1eFPEvDUhM5aETlsUGDozJGh6TPDM2OBZ4SFzA/1meHlEe7hGeAgiPD2jPdwjBYIInksolx/CdQnhuIb4ek8PCZoXEjQnwHe6lyBC4Brk6hro4Rnu7hUh8Inle8Vw3KPcIhY4eEQ5BM6ZulMWm6IOTSn0Tyzwi1fHpBXFfAnM/DQ7cNGmcRQ3BxLTzo5g50gaN8HewYG6YsU6iQSGEaUUgKQyGQDKJIAYkL1DFY1OdLWaL4xe7LbufP+voOjV1EryynFOAsAS/BytDJWiKrigWFlRXdLQXK3T1xpM9XpjncFQZ9LXtepq2nSadn1tm07Tqq1p1da062vxG+vLDn1Nh7bGotN0Geu7zQ2dhnqLsb7T1NBhbuhqb+7uaOlsa2o11ulbNI115VXlRSVF8gIVqFbI8pWyfBVYoAIL1VChGi7KR0qKFCVFij27VXtL1GWl+RV7Cyv2Fo45V+TO4Xtw+O5snjuT48Zgu9DZfCKVZe9MsXcmOxNpRDKTRGbRqGwO24Vxbp4eAAAgAElEQVTHc+fx3DkcNyaTR3kTRRQWj87k0JgcOovLYvHYXBeOi4DG5lFYXDKLQ2CyCXSWM43pSGM4UllEBpvh6u4REBwSPSV29twZ8xfNWLB45sLFU+cuCJ86IzAqyj8ibMrsKRu3rBPmJqmwPAWSpUZzitRSmSxrR/xnc5bM9Y8MCZ4SET1n6vRFc6YumBsxZYp/aGhASGjUlCnr1q3NzEpFUCmGAagcQBQAJJciCplSDSvzMYUKkcshuQJWKlC1Up6vUqpVSrxtMgZFKpVKqVSNautjr7rnr1cSRSKxUCjKyxPm5eXl5QmFQiHOnqysDJwuycmJVpDgsiY1NTkpKSE5ORH/mpycmJKSlJKShKMIFz2j5VFOThY+InqJH3wcJBZKxCKJVCiS5uZJckSSXKlEgq8tQAAMgrAMAgFEJpPLAKUMwmAlrFKiUIVc0pGb3BwdaSExjtrSLJNoe8j8jx3JVXHxI7fvPr/3cGjg7pMnz568eHHn0fBv589/9+tvh7777vLAzQfDD87+/fuVc/9cPH/2ux++P3Tk8M+/nL505fKlK5fPXTx//cb1M7//1ruv79jXx0/+9OORY8eOnfjm25M/nvnzzxM//Hju0uUrN24MDA1dvn7j/OXLQw8ePhsZufPg4YXrt74+dUajNWl05s6Dx3qPnuj/+ofD35/6+qczp/+5+NelG2f+vfzTr3/8euqX744dP374UG9354H+fYcOHThy/OjBI0dbDK2KgtI9FY1VdUZNvblaY6qqMWkauuqa+6oauivru/fWtIfHLrMZT6XQvRh0T6I9nUtmu9A5mz/YoIBgFQohkFQGSQBQIpFJxTIQnxVJANEoFAEIbN22H7v8NmYsNKZrN+bw+bsWFt6NojEcGr3PMiYTZFRohRQEARiSyQCJFBDKQJFcAVVU7jYaG7q7jfu6Dfss2kPdhuO9puP7TEf7jaNRVF9TWpSPylEZioIYCiEQhCEvKTrqrCK+oSezogiTgygGvfz5MCWmKFi68gN7AsuWwHai8+2pbAcam8B1Ybh5CgT+Xh7BXt6RLt7RtvyQiA93JjT2zAbLFhXpl+3tnIVpZ4LNM9GGaEnJtCw1a94mG6qv34zVYfPX+UbND56yICRyTmjQ9HCfmHDfqWHBs0KDZgf6TvfxjPXyjPbyinFzCeNwghhMPxYrwM09widg2vTp7y9ZuGXV8o9Xr/h42aKN82avmjp1UUDgVDrTm8LxZ3lEUl1CKT5TJ7GDbX1nx+4Aw+OVAfH5wSkloWmlEUn50+KQ5Uno1HVfTaC6j7Mj2jsQKDS2gyNlwgRHD4/ATz7ZiSBqKYBIpCAIQ2KpCIAAiXQsjayix0oj/MkYbfS/hSJ8beHlQSMYAGGpDAFkKACggAQWy1ApqoTUhVjJ3vxqzZ6GpooWXY1eX2s21LXpNLgkekmgluoOfV27rrZNq2nTatr1Gou+zqKt7Wips2jru4xN3aamTkNDt7mxu625s7Wpq625q625q725s725s73FbKzXtVQ11O7RVBVXlRdUluVXlRdUVxTWVBbVVu+uqympry1pqCttatjb0lSGH2PStVSO8aDzxIvr4vnydBHbBUeRHYHkRKQRyUwyhUWnsNlMPo8j4HEEXLYbk8mjvoEiDpXNZ3NcWGw+i+PC5bpxeG5MrguFxSUx2SQGi0BnEegsZwbLmcEiMjksdw+fkNCoGbPnLl2+ePWaxavXzFu+cu7S5dMWLAybMtU7OMgvxH/uwpmff7kZBtKLVcISdV5VKdhQnV++V4nKJR9/vnnG/Blh08Kj5sRMXzxr+sJZMbOmhcfGRE2bOn/R/G0ff5Sbl4HJJXK5RK4AFGoYxgAYlWJyUKGElSpUrcJUuEEPiqoxTIUpsLcM/Eeb+lnDlXELv7xXV05OTkZGRnp6elpaWmpqatrLKwWHUGpqMs4Yq6yxShz8V60yyKqErIoHl1ZW/ODsEYuFuBWNdW1BJM6VyIQSUASAYlCGTwVRBEJhGIUQGMQgQAECShmKYkVooVqOVqoAsyS1flqkicbst6d3OXFLyK6bJhIak7NHhh6/uP/w8b37z54+e/jkyfCzZ49HRh6OjNy5f//B44fPnw8PP7r76MHtyxfPHjx86Nvvvzv+zdf/nj939ty5wbuDA7cHTp3++cixoz/8ePK3P36/cPHS2YuX/jl/+d+LV3765bdf//jn+InvT//215k//7l8feDew6fnr1w78cOp3qPfNLR2o7srFXtrKlrMtUaLsfdw5+FvD/7wyze//t197Pv2A8cPHPv+QF//oe6eg729B/v6Dh868M03x48eO3ri+x90xnYxKEfz92D55UW7a/eUNVVUGWrqOzWNPZX1XYaOr9Pz8u2d3SZOZjtT3J2duBQHJpfA5FNYqxcshUUSJSSDARGEuyoAEgAApRAigxCp7CWKYARAUHCUKBmzhD02O3zM55XR3gpjOPSfo2i0ucbbIbPWYxx44Q06ABTBiFSlRjW1ZWZzU3e3cX+Psb9Tf6jLcLzHeLTPeHifvr9be6BHv7/H0G5qaNDsLS7A5JgMRUAMhWAIRGHkzaPzo8ID4ZcNQDzyFYZhBMFQTIlg+QsWr55kT3Wk8EgcDycW357JJvBdWB4+nn4RAvdwT58pXK/o91j+i5Nl26tM4VmqdXW929t+WljQMV3WMi/fOENRvwCsCdqcNY4VzgicFzhzjWvQLL+IuWHRC6NC54V7Twlyj/Jxjwr0nxEcMMvfZ6qXZ7SnR5QLP5TPC3YTRAYFz5k9d+2qtZ9t3Zb66ccZ27Ykf7h+x4olm2ZPXxYWPMPHJ4rvGkzlBTpz/J3Y/lTfqROZwc6BixakFs7JKp+aXT1Hpp0ra14o0izP3rPgc4kgZsUkqudEe5K9A8HegWBnT3Jyok6aRJw2bWFeHoSgKpkMlsqkucIckUQkAd61DvdqXDR6kWF0p+5/B0UA8EoSWVWRRAqKAVgiRaVSVCqGxBJILMMACAPkKmh3ibqqqqS+sVyr15hN9V3Ghm5TY7epscvYYNHXdehqOw31+E2Hrtair+s0NHTpmzp1jV36pl6Trs+s7zY197Rq+zr0ve26ztbmdlNju6ne0tbYZWnp7Gi2tDe1tza0muqM+hptc4W2pUKnrTToqoz6GqO+2qCrMOorTYaqVlNNW6umvbW2rbX2DRTxBd64ESrfzQvPUaWzXUhUliOR6kCgOJNoRBKDTGLSyWw2ncdhueL1DhSxeCw2n8Xm83gCNzdPvos7ncOnsnlkFofEZBOZbBKbS+bySWwOw8XVIyAoYtqMuUuXL/9g/fsffrRqw4cLVq6etWhJ9MzZPiHhPE8P32CfFasXpad/VaAUVpVCdeWwsbGoXVemby6rqyvNE6evWLs8fEZY5JzIaYumz1w6Z97yBYtXLl22esWGj9bviv9KLMlWqAC1GlSqZHgenVwOvfS9xiAFCsshCJHJcBUL4yd/AUAGvI7TwMNahPhgJzs7KysrMzPTSp2UlJSUlJTkpOT4+Phdu3bFvbp27YpLSNiVmBiPK56UlKS0tOTRIx8cOekZqelpKRkZLxtu2VkZ1kFRbm42zh4rfiQSkdWR09q1f2mMBkqlMhGOIgh8iSIUxjBUjmAorEBAJSRTgXJMXooWF8gVFfmQQZZWPStKx2b3ObNMDkzMjrFpPLFTpBgZfPJi6N6z4QeP7t998PDeg+HhJy+e37x75/HzJ4+fDd9/MPD88d2RZ/eePL73599/nrtw/vrN6/ce3Ltx6+bAndunfz19/Juvj319/ORPJ0+d/vnsufP/XLhy6fqdC1dvXbo2cG3g7pk//z1/9dbA0KOHT5/fuf/459/+0po6ciGVWFlSUm8obTCqKxur9Ja61t7ddTpD39GG9n3JYhQsqth/9Lvyoj3mpmaL0Xhk//4jh/pPfPP1kSNHfvrlF52pPTVTBGJF+btrCotr9pQ11dS1V9VZyqrbKhu6SyrNUdNX2tiQbB1dJtmxJk+mUR1ZPCcGn0BfOHWmLCsXk4plwhxYKgKBlygCZLiZmASERDAiRTFQrkBG7RG8e0RkfWgFjNUIEr/+pygaLYmskX3/VdL5aBRBIADKpCAkweRgYZGyvqHKZG7q7NT395hwFB3p0h/u0R3ep7OiqMPc2FhbVlyAKTAQQ0EUgWAQRN70axmNIhgB3kQRBIIwBGOovGD5qg0OBJYtgU118SLx3J04fLLAneXl7xUwzSdgDs89luExxdY1YkW2cl1+/VTZ3u2WH1IOn//Y8POq0gPzijqX7ulcX9q5NLfC3mfRBFakR9RKl4A57v6zwiKXTItaPiVwfrjndB9BdEjg7Iiw+aFBs4MDZoYGzwkNnhMVuWjWnLUrVn2yaUvC5ztyvvwid9OGhIXzN0aGzff1iHZj+/HYvt5eET5+sXyvCBI/mCoI94xd5ug+jRK2cr1Ys1FuXgLqFoHGmVmamLj8gNXJvOi1kygBE+15TgSGkxN53AS7cePtHR1pkyaReTzvLVu+kMsLpQAkkYoBUCoUC/8bFFlphGuj/31VBAB4vJ5IIhJLhfgzCSiSIgCAgQAmw03vILkMU8GqfKyoRFVWUaypK9Pqattbm/d1aPe1a/e1a3tbm0cDqV2raddqOnS1Fn19l765U9fSpdf2mY37Wk09Jl23Sdvbpu/rMHa1trQZ6lsN9e2mhs62pq725h6LtqdT12PRdnW0WFob8epsa+psa+psa2xvrWk3V3W0Vlvaaiztmq6O2i5L3RsocvPwcfP0dfXwcRF48dw8ua6eTI4rmcZyJtGciNZZEYNG5bDoPDaLz+G4cjhuTCaXSmOTqSwSlUmmsShMDp3FpbO5LA6Xyxe4untyBe5MrguNw6dx+FQ2j8Lh07iuNL6AxObRXVw9A4OjZ86ev2LVig82vP/hR8vXrZ+zdNnUOfOCo2NdfHzZLtyQEL+tW9ahcHZ1mVxXX2RuKWnVllqMlW2GKrNRk6+CtmxdHzs7MnJG+LT50+avWLBi7Yq1G9d98OG6j7Zs/OKrT9PSEyRADggLAVmeWJIrBfJASAJBUhkgkkryxOI8sTBHmJMjyskR5+aKX6mc3LzcnNyc7JzszKysjIyMdLys+ElNTUlJScY7awkJCQkJiUlJKakpycnJSclJSUlJSclJySnJqemp1krLSEvPTE/PSk/PTEvLSEvLTEvPTEvPSk/PSE1PT03PSMvMTM/MysjKyszKyszOzsrOycrJzc7Ly8Ubca97cRIRDiR8pdvKJxAEIBiAERmCgnIMUWCYHMXkKCqXY3ikPawCITWkxBS7kaICVF6hBA2StMoZ0c1sXi/NrYnAzZpA/pgqOFauHbk38mTg/qOhR3duDty7d294+NHzFy+ejTx/8eLZw0f3nj599OLZ8Mjjhw8f3L9y7drtu4NPnz97+vzZg+Hhofv3B+4ODg4N3Rq8ffvu4O3BOwN3714fuDMw9ODv8xd/+eOvP/+9cO7ytXvDz+4+fHzx2s0//73w7cmfaxpaxGgBXFxZUqdv6TrQ0LavydJv7v+m2XKgxtBZ3tImKywvb2k7cfLXuvJKfV2tVlNzuLe7u9383TfHz/3z9+CdQVOr5fMdyRKooKissaauvaGpW2842NjUW9fQXdfYs3V7+kQn/nu2rEnOLo5EN0cnnvNkqhuJ405kLYmYgaXlFopBODcPlEqkgEQiA6QyEJQhMIhCkOwlh+SIQiF/ORyUv3tb4dVzbPSvvEIRiFuevAolemOv4ZVl7X95eOCdKBqzDjP6cDv+0QSQimUyEYIABYVYbe1eo7Guy6I90Gs61Gc60mM61KXH3Rb6u1v6e3S4KmqsKysuxDBMhiAgHkbzCj/Wwx+v/0YEkSGoDEFBBAXlKCKH5TCIorCyoGD39s93CLwD3rN1cqAwHRkcRxaf5uHNdPdz8wj18omlcgKcXMIoofOXZqmWwNWLCnQ7+/5IPX4t8eDVT1r/XNf0/YaW7zZqDm0oaGfM2GpDDOKFrfAIW8b1mOLnN3Nq9JLZMctig+b6eMX6+88MCpoTFjY/MnLRlCnLZs16f+GiD5ct3/r+mu3rN+5YvnLb1CnLAvymsRm+bIY3n+3n5Rri6xkR4B/r7hHm4hHu4hXjFzEvZvGHJM+pRL+5a9IL1uaVzYhTBWwS8pfEOYeuGkcKsiH6jJvsMm4c2dbW2c7OYeJEuwkT7SdNJtraUyfakgKDItPSsmUyWCQWQQiYJ8qTAHiPbmxJX/nFSWWgDIRACIZgBIIREIJlkPWA0avvB15mdv93EJIAEikgeWWcKsVzjGQSsVQsAUQAKAEhAML/BSlgVAXL1Yg8H1EUoAVFiuJSVWlZQVllUbVmT0NTlcHYYGnX9nfq+rt0/Z26/RZtX0dzb1tTh0HTrqtp1Va1aqvadNXtuhqLrt6ibezUN/UYtb1mXbdJ22lo6jI297Rqu8xNFn1Dh6G+zVjXYa7tbKvv6WjqtTT3Wlq6O5o6WxssrfWW1gZLa4PF3NBhrm81Vrcaq9rMNe3mmjZzdauxqt1c8waKBF4+Ai9fFw8vjqs710XAF3hyXQRUFpdIYTiTqAQSjUCmEckMGpPH4rhxOK4uLh58F3cGg0uismhUFp3GYjBZDBaHyeaw+Ty2K5/t6spxc2O7ubJd3Zg8VxZfgK+AMzjuFJYrkcUlsfkcdy//8Kgpc+bPWrRk3rIVsxYvnTJ3TtTMGb7hYXxvLzcPwezpMVnJO6v2qozNey3mqq72mjZDucVc1aav0jeVF6vhLz7dPHPWlMiYsFlzp7+/btWGTR9s2PTBuvWrV72/fO0Hqz/ZvjUpNT49KyUjKyUzKzUjMyUjMyU9Izk9IzkjMyUrOzUzKyUjMyUjIyUrKy0rKyMzKyszOysjKzM9MyM9MyMtIz0lLTUlLTU1PS0lLTU5NSUpJTk5NeXlfWpyUkpyYnIS/nBspaclpacmpqUmpqUmpaelZGakZmW+UZmZGdlZWTnZ1srOzcnOzcFXtnOFeXkiYZ5IKBQJrcMhq07Cb6w6CQQBBAIxGJJjiEKOKuSoXP7SHgJTwpgSQlUyVCVTKhSFaFEhqqxCgI68jIYZM7QcDzPFrZTA/eQ9xy8Co3/sPDzyeOTOpQd3rg3fvfXozo2h2zcH7w4MPn744PmT4ZFnz0ZeXc+fvbgxcOfqrduPnj57NjIy/Oz5g+EnD588eTYy8mxk5OnIyPORkUdPnzx+8eT+4wc37lw/d+ncxauX7j689/jF07sP7v178eKBI0eqamvzd5eq91QWVjeW1usMvUcKqpqKqnXlTe3Vuq7C6ub8ysbyFnPbgeNHTvxw9MD+dm2zubH+u8P9vW2Gv3796d6dW08eDZtbOz/a+mV6DixF95RUmqrrOlua97fU97QZD6HwHp/A6e85sMY5c+2pHgSaF5HkQXbkuJG4PgTu+2Gz8uNzy0UoliMCJJI8EMiFATEMwTIEkyEojKAogpNj9AEgnDO4/sHFzytBg5Pj/5Li8bbB4H8VEz56SjS6KYfbPo3u2o1BkUwmhUAAlIkhSJSfD9ZUF5r0VT2WpgP7jEcOtB3d33ao13h4n/HwPsP+rpb9XdreTm2rsb6+tqyoUI6gUhCWgggog0EQeaMraP2JXvvwIjCKwhiEKUAVIsFgKaJUqMRiyUdbt/gFB9K4bHsabbwzyZHJo7JdaGSmsxPZgcyxIfLosUuXZhesUjStr9qX1H9RdGo464dHad8+zPppOOXEzS+7/kixnImJU9owonnRa2IWbhP4zvT2mxYSMiMifEZMzLyQiAUePtNdPWKCw+aHRSwKj1o8a/baxUs3r1y5bd68tbExi1xdQ6hEPpsmYFHdPFwDPd2CA32ifb0i3N2CPd3D/Pym+PlPnTp12YLVW6k+4bauQWHLN3vMep8ZvmgiL9yG4mPj4GozkT1+EsPBju3kQJs82X7ixPGTJk1ycCI4EikTHYjjbJ0mORCXr1ytUCrFYpFUIhJLxO8MGRpTMtxP6XWsA2jdfLM6cAMgCMjg0Rveo08gvZRZMgAAJDKZGIKkMCJDMQjDSw4qlLBKjRUUKot3q4t2K4tK5CV71WWVhRXVu6tqSqo1pXX1ZfigyNTa2G7RdnVq93U193e3HOhpOdCjPdCj7e9u6Wmv7zRr2g1VbfrKNn1lh6mmTVvT1qJpa9F06Oo6DQ095uYuY2Onob7T0NBpqMfLYqzpNFd2tVV2t1X3tGt62ut62+t72+u7Wms7zbXdbfXdbfUWc32bqa7VVNfe2tDR1thqqtM2V2iby9+cFQk8+B5eOIrYfDe2i4DNd6OxeAQK3ZFEdiRRnUhUZxKdyuSyeQIOz53v6snhuVMZHAqVRaOx6HQ2g8VhsLgMFofJZbP4XI4rn+Pmwubz6Vwui+vC5rlzXDy4rp4cvieb58lwcafxXRkubnwvH+/gMP+IqIhpM6bMnRs7e3bUrBkBUZFeIcHhURGb1r+PADmNtaVGXaVZX2nUl+tbynTNe+tqCiv2KFEw7/NPPlq4cO6s2dMXLV6wbv2a9RvXrVn3/vKVSxcsnr9wyfw1697f/vmnCUm7klMSk5ITkpLiExN3xSfE4ZWQEJeQuCspKT4lNSk9IzUrKz0tMyMtIz09MyMjKzMjKzMzOystIz01Pc2KIpxGeI15+UalpqRmZqRkZiSnpyWnp6VkpKdmZqRlZY6p9Fd/i5VGOXm5ucI8vHLycnPycnPzcsfsKYhEea/fdF55vSgQRIWiSqVcrVKoVQo8rl6pQhRqRKGGFWoIy4eUCrkaKShAsGoEsORmNE6fqef7tJDcJOMImyc6fxY18zvLwWf3Rv759cqPJ/44duD7g72H+yx9Haa27vb2A329J44dP33y1B9n/vjr97+vX7s5dO/B/YePnr8YeT4y8nzk9fX4ydPhx09fjIw8ffb0zt2B85fOXr1+8cmz4Wcvnj1+Mvzk+dPnIy9u3x08/s03TS0tzTpj7+FjlkPH2vqPfvPL38aew33Hf/r61N8HTpze/82pA9+ePvj9L1//8vvpP/8698+f//x2+q/TP/39y09/nPrhztVLt29eO3b4aFOjIS4+UwSoMXUVqKgq2Wuoq+3UN+2rKTeuXL7ZmeI2gcC1IXLtGR5EhieJ7EF34goILH8id9v0xaXJopJMKZIplEkBISzLQ0EJgiAgKgdRDHlteIpf8rcuq0XCO88yv53f8bbL7Wgx9J+gaPSf9joV4s0GnQyQyAAJKBNBkDA/X6apLjLqKrs6Gvb36Q7tNx3qMx3o0R/qM7yBIkNdvWZvYSEGIxIQlspQEIBB2SsUva3DXvMJgTEIU8L5ckgJiEEURdVqJYKBedLcL+N3rvlwY0B41GQCxYFItZtsP2mSwzgnmo0Tixgxf5WkdGt512e679MOXJX89Bj8bSTzu+HEY7dyf74v+XFIfereMnHte4LZAYs+W7gpNWTq+7Ez1wRHzXfzCvUPmR4Ru8wncLaLV1RA8Kyg0Lmh4fOmTF0aG7tkxrSlPt5RDg5sIpHHpLm68bwCfUJduV5e7sEC1wA/nwgPQbC3d3hQwBQvz3A31yCBb6Qj29XGkTyRyrOxo9s4sG2cODZ2rPds6RNsaU5ONJITg+xIcXK0Hz/hvXHjxjk7E0g0lgOJNtHBaYK9c3j01DyhUCQSikV5ICj7ryLvRhceefc6bg6U4WUNxJOC70CRWAIIRRI8dQKCMUyulCsVcjmiUKBKJaZSy9X5yoICVXFxQXFxQUlJUVlZaWVVeY2msrpmT7WmpLZ+T31jWUNTRWNzZWNzZbOuWqvXGEx1re3Nli59d5eur7Npf1dzf7e2v7vlQLe2v7tlf1dzX0djV2utxVRjMdV0mmvbtNWtzdWtzdXtWo1FX9dlbHhHmTQWc5XFXNFhqrCYqjrN1T3tdfs6m7rb6iwmjcVU22Wut5jrzKY6g16j09Y0N1XW1+2prCjcU6ocgyJPgZePh7efq6c3z92TJ/DkuLrTWTwiheFEojiSKI4kihOJRmXyuC4efIG3i7sPm+9BY/HpbBfmq2KxXZkcFwaXxeSyGFw2g8NmsNk0NpvB5TF5rhy+O8/Vky/wcnX3cfX0cfH2cfP19woM9g8LD4yMDo2dEjlzRuzs2TGzZ4XExATHRM+YM2vLlo1SUdbePaqa6qLqqvyyMsWeUrSgAIDALGFeSnLijo8+/GDlyuVLli1ZsWrluvXrVq9ZvWTZ0qXLly5eunjx0sWr31+9ZeuWL3d8uXNXXFzczl274hIS4pOSEpOTk1JSklNSkpOTk/CXyclJqampOHhS0lJxuZOQlIijBb/HKzE5CYcQrpZS09PSMtLfrpSM9KS01MTUFLyS0lJTMzPGFI6ijKxMqyoajSK88oR51okRnpojlYpxAo3+rK3EUBWGKpXYKxRhY1Akz4fkCkyJqNQIXIVIOnMzGmbMaHH1rnbiZNo4bbCjfjxl3tddR8//eeNAzwl9Y0fVnrrqMk1DTUNdlaa6oryidE9pUXGhqiBfrlai6sKC3ZWV1Xq9cd/+/mPHv/n1zO+Xrly7OXD73r37jx4NP3n69Padu2fPnT134eztwZsPH91/+uzJsxfPXow8HxkZuXHr1qmff97ff7Cjo6urZ3//sa/3Hfum/+vvT/157sSpv/66dOfc1Xtn/r32z5U7l+88uDL44NrQg5t3h25cv/pg6PaDwYGhm9dePLr/fPjBuT/+6DB1lBZXiEVoyZ6G4tImdXFDRbW5vt5Sr+lIS5a5uoW+Z0t7j8CxIXPs6K5EujuJ5MJyZvmTObEs9/S1W+skipJsqTxbDAMyCQKKMEiGoiiMKSBMjmL/CYrkcmTMkts7o6Te6bb+Nof+ExSNObhmRZG1AEAiA8QyQARBooJ8UFNdZNJXdVsacRQd7jMf7DUc3mc8st+wv6t5X1dLj6XFpK+tq9lTUEXPeJMAACAASURBVIBCMI4i2RgUjY4pebNPCEMggsJKpSIfhhEYAhEMhFAgf7e6eE9RQUnxx5994UxjTJhoO3Girb0T6T0C3caZ4xgye0VeUVzDoay+v4RHb0hODCl+GxH/MJx+7Gba0StxljPi/n9nJKjfY8dGrEnYkIhOX/5Z7IJNi9Zun71sU2DUgqCI+T5BM919o4PDZoeEzw2LmhsQPM1NEEIluxKJXAKRSyHz3V182XS+C1PApHJZdBdHByqD5spmehCJXCKRY2tHtbFxtBnn8N5kB5vxk23G2Y2zI05wpNqTWJOd6PYEOonEoJEoVCcCyc6R6Gg/efLEceMnTLR1tCOQ7AlkW2eSnRPZzcs3PSsHgmBhXg4Egf8hikbHflvJZH0JgDIZCL1tCyQSS6UACMEoJlcqVfmqfLVarcrPVxYUqAsL84uKCoqLC0tKiktLd+/dW1pRUV5TU11XX9PQWN3YVNnUUt2srWnRaZq1NfhNi06jN9YZzQ2t7S2WjuaejuY+S/P+Lm1/t66/W7u/S9tnaeppb+w013UYa9oNNe0GXBXVtLXUvFxkMNaPhlC3qbHb3NjVWtdhqmwzlrfqKzqMVV2tmt6Oxn2dLb0dTd1tjV2tDR3GWpOupqWluq6+sqqqZO/ewqJihVIFwcibztx8d083Lx93b183Tx8XDy++uxfPzYPBdSHSGM5kqjOZ6kSiOpPpNLYbT+Dj6uUv8A7ke/hxXL147r48N2+Oqzeb78HmebJ4biw+l8lj0ThMGotFZ7PoHDaVzaaxOSyeC8/Nw9XT28PH39M3wDc4KCQqIiwmJjQmJiQ6OjQmJnzKlKhp06KmTg2KiAiOjJw6Y/qKlcu++mp7bl4aCIlgRCSVZWblJCSnfvXVjk8//Wzz5i0b1q5btWbduvfXrv1gw4aPNm/ZsHHT2nUffLBh48ZNmz78aPPWbR9v/+zzz7/8asfOuPj4hISExMTEpKQkvKeWkpKSmpSUkpiYlJCQlJiYlJiYlPxK1uDUiU9MSExOSkxOik9M2JUQvyshHn9oZZIVS2NUUXJqSnJ6elJaWlJaKl64NhpTuPzKzM56G0JCseiVcpdYQ9tAEBiToWd9U1NiqBJDFQpMqcCUClSueBlggSkhTAliShmqkmFyWI5hKhSshIWW3NT6GdPqeB4FkylZDvQPyNwtM5ecOHzqxLd/6posppaOfV2HTp/85eI/l65euHzh7L///P7nLz+ePnrgaJuhvbaqvmxvRWFRMYxgQpFELAEKi4rr6hsNJnNbu6Wnb9/hI8cOHjrS2dV97Oujl69eGrx75979+4+fPnn+4vnw48f/nD136PCxnt7+Q4eP//TzmVO//v7HvxfOX715+cbd63fu3773+Mbgoys3H14ffHT7wZObQw9vDN2/c//BjYEb9x8MDg0ODN8fHHn2ePDWrcEbtwZv3tU2muVIcXWlvqmpq76ps6G5y2DYr1ZWTolZPH4ixcaeYkNm2ZDZk8gcZwqfQuTwHOgRFM48nrf4w+3NoKokV6oUihEQAhBEiqEghmGoQokoFJhc/sqbZwyKxlgkWNtlVjaMQdGYU0FjUDSaQ/8hisbcj1nmBl6qIjECiwsL4fra3W0mTU9nU/8+/eF+85F9rYf3mY7sNx/Zb+zvbtnX2dJjaTHpNLXVJfn5CAiJZZBEhsoA5B0oGm3r8OqfAT/zK0dRDIRBEAYAUCwU54CwFJVDmBL9ePsnHBc+gUh0dHaisLnjnck2DrSJgtCgDbu2FmilfX8Wn7pX+uvT6n9HSn97Dn93O8784/oSS1zt4ZAtOe9xY6PXJGzYBc1fFz9j5fZ5az6bt2b71IUfhMbMCwif6eEf5RsY4+4dJvAK5fB9SWQeicSlUHj29hQ3N98vtu+YM3P+1o8+/eqLXRQSY/JkZ1tb4rhxDjY2tu+Ndx43mfjeeKfx4+wc7B0nT5w07r2JjgSyrb2jra2joxORRCDRyGSasyPZbhJh8niHyRMd7O3tHRwnTLaf6OBEorPtCOQJdk5EGuvzr3YiCCrMywH+g+6cNQFvtBgaTaaX9RaK8Kbcy5g8BENQOSaXKxRyXBVZ3ZZxLBUXF5aW7i4r21tZWaaprairr6hvqGhsqmpsrKpvqKxvqGxorGporGxqrm5u0ej09SZTg6Wtsau9qcfS0tup7evU9XZqLa2NHeb6dlNdq0Fj1teY9TVtr6rdoOkw1naa6y2mug5jrcVU12mu72pt6Gpt7DTXthorzYZKs6Gq3azp6mjssbR0tr1cW2gz1umbK+tqSssrdu/eU5hfoJArERgFAFAkBYRvnitycecJPHkCT46LgOMi4Ll5urh7cfgCMoNNoNAJFDqBTCdRmSyeO9/DT+AV6OUf6ukXKvAOcvcNcfUO4nv4s119GDxPOseNyeWweGwWj83ksGhMBoVOITPoNCaTzeW6CNw9fXx9A4MCQoPDYyJipsdGT58aMSU6LCY6PDYmNCoyJDIyNCoyMCw0KDw8PDpq6sypy1ct/XDz+s++/GTHri++3LF9+xfbtn360eZtH27asnHj5g0ffvTh5i3bNn20bevWT7Z/9uWn27/87LOvvvxq1864hF3xSQmJKfEJKQmJKQmJKYmJKYkJKfHxyXFxiXFxiXE7E/Cvu+ISd+1KSkhISUpKiU9MeJs0OIri4nfhKMJpNLqs4mk0ilLSU5PTUlLSU1Mz0tIy0zOyM9OzMsZUZnZmZnZmdm52rjA3T5QnFAtFEqFQLBRJRGKp2GrqgfficA5ZQyLGfqxGEQX6clCkkL/MDlcoYbkKlqsguQpE1SCmRBQKTK2QVcE5HdnJtdOmVnHcsUnkVCJ7vYvX2tlLDx0+ffD4H62mfd8d++HK+WsP7z588uDps0fPHg09ejQ0PHzv8cOhRwPX7lz69/I/f587c+avb7892d9/uKOju7lZV1/f3Nfbf/Lk6ePHvzWbO7Rag9Fo7uzq7O7pNpmNRpO5u6ens6u7rb1TpzNpNI0V5Zra2qbu7v1Hj5/46fSZs+cvX7hyc2Dw/tC9R3fvPb5779n9hy+ePBt5/PTZo8dPhp88vT/88P7wg8F7d549fTLy/Pn923cfDT68fW3QrOsqLdbUVOmamyztliO9/d/29X2blCCkUNxsxju/58wcT+NOoHMnkZgEMptJYrnbEacRaPNo3OTFq8uzxLtzpflSEIMREEVBTA7LFXJMqcRUo0+Y4YMi6+lU60sUfS2JrFR4850aQhDobf/1MRCyZln9JyiyImEMiqxuC+DLzCUphkqLi9HG+j3trbU9nU2vGnTmw/vMR/vNR/Yb93c193U2d3U0GbU1NVW7VSpIBooAUDxKFb3+od5OW4dhEIZlCAYjClSGgAAsAWAJhEghVApAYoUKASHJ6vdX8vk8CpXs7+cZGRtlRyLbTLa3ITDGc/25cz6Y9qV0tbhyI9a8tbBtg8IwL6vY48NkyoKtnIXbJvvNsWEE+83asHBD/KyV2xd+8OW0ZR+Fzl4ZOmOJd3CMm3cInevJ5HlSWHw6R0Cm8ybZOjg5USdNcrSxGb923YcmY/uWj7YV5hcBUmjSJIeJEx3s7YkTJzpMtiPYO9PsiYxJ9mR7WyeSvZPjxEn2kyYRHJ0Jzk5ODg6O9vZEZweis4Oz/SQn2/EEu/GTJ413cHAkEEiTHZzsnMl0joDE5NsRqZMdCCtWrwFkEARB0v8MRfhMyJrEKpZK3g4IB6GxZqnWNbzRJZMBb0YBgSiK4Bs0CoVcrVYV5KuLilTFxardJerSPQV79haW7iks3VO4d2/R3rKi8ordlVWl1TVldXVlLY3luuZKg67aqNeY9C9dul+W7qVdt0lXbdZVm7RVJl2VWV/TZqxt1de0GjRtBk27qa7DXG8xN3SY6tqMmjajptWoaTPWtpvq2031hpaqlobyxto9ddW7K/fklxQpFCoMwiAJKJXIpBJQKpZJxGPzilw9eG4eHBd3Fs+Vwxe4uHu5eXhzXdypTA6RyiRSmc5kOonGYnLceG7eAq9An6Bwv+AIr4AwD78wV+9gjrsfne9JZLlTWG58gcDL28M/0Nc3wMfdU8Bz4bA4DBaHxeVzBe4CHz+foJDgoNDAkIigsKjQsKiQsKjQyNiI2OlTomNjwiMjImOiI2OiI6JjoqZMmTZr5vwlC1e8v3L9R+s3f7J107aPNm3bvGnb5s2fbNny6dat2z/e/uUXn3+x45NPv/x0+5effb5j+2dfffFl3Fc74nfsTNwZl7QzLnHHzoS4XUm7diUnxKfE70qO35W8Ky4Jr7idiXjtiktK2JWSmJgSn5CIC6C4+F07d8XtiNuJs2dXQvzOXXFx8bviExNery2kJOO4emclpSQmpySmpCWnZaRkZqVn5WRm52a9WS+f5ApzhOI8sVQoAUTWw9Kv1Tkgtu5wQ5DMiqIxnq2jVZFCjmLyl4F+o2dFWD6qUKMquaQazrFkJtbExlRwBaAdeSeBtcbdf/6UeS3mQz2Hf/3uxK9Xz197NDT8YPDh0MDQg8EH924/uHN98OaVWzcu3xy4dufuwL17Q4/u3X04cOvu4O17g7fvX7pw9bczf/125u8//zh77t9Lt24OXrl885fTv5/95+zZs2dPnvxx375+bYs+X10kFsnycqUSMQRDSqWiaHdxWX19c7NWbzK1m1stRpPFbO7u6Tnc33/86NFvv//+p5M//vzjj6dOn/nt3JVL/166cPn69aGh+/fu3h+4fufvX/5prNFpKlsO7vv20IHvmxvbu3qOn/r1/P7+7xcuWGvzntMEZ+Ykustktqsdi+9IZtLJdBciI9iBuJhEW0CgfRwxRbUzsVQMFMMYBsEwgiKYApMr5QqVUq7CldB/jyKrKvoPUWSl0Rg/w/8RiqxUwD+XjLFagGEQAmUwJIMhQC6XlZbKmxvL2ltruy2N+3q0B/oMB3uNh/qMuCra39XcZ2nuam8yaGtqKl+iSCoTA4hVFb0bRa9NhhAQgAAABRAVAisgCSSWgiIYlQKQGEFlO3Z+5uPrQSA4Ep3tQwI9582JoTEpk4lOE0gUGweKjRPbhuI+nhU0gRc+0X3KBMGUcZwgG06gjVuYDdvPhuppQxI4MX1c/Ke6+U3xj5oTPWuZICDKnsLleQeSWS6TnaiTHckT7AiOJLqtM9HemTTZ1sHGZvzECXYfbdm2f/+BbVu2JSUkRUXFvPfeRCcnkq2to70DabI9YaKt8yQ74iQ7op0twXGSA8HWkUogExwJBCcigUAkEYlEItHJ0dHWduLkyRPsHSbb2dnaOTjYOxEmOxHtCGQHMpPr7sdy8xo32TE4IjolNR1FMaFQJAWB/xGK8JciiVgkEVvHSDAKW1MkxjTo8MJj98QSqVgslry68Ij30S8BQCaTATJQLANFECyBUQBBZQgmQzGZXAHJFS/jQIuKVcXFqj0lirJSVUVZfmV5YVVFYXVlUWNdWVN9eXNjRXNjZXNjZVNDubapQtdUrm0q0zaW6ZrK9c0VhpZKo67aqKsyG3Dw1OHVZqxrNdSadDX65mpdU1Vj7d7KvYXF+WiBAlRjoAKVySAgTyrJFglzxWKRDJBAoFgGvDkrcvPkurqzXQQcVw++wFPg5csXeLJ5bhQGx5lMJ1DpBAqDQufQGGw6g8t39fTxD/YLCvPyC3HzCuAK/KgcDwLTzZHuSmTx+e7uwaHB8xfOW/vBmk2bN27asnHl6mXTZ04JDPb38vXw8fMMiwyJnRYZPSUsOjZs2ozo+QtmLVk2f8XKpatWr1y5avmKlcuXr1i+dNmyxUuXLlmxfNWa9z/Y9OHmj7dt27592/btH27d+tG2bVs++WTrp598/Nn2T7/4/NPPvrQSCK8dOxN27EzcGZe4Y2fijp2JO+ISdu1KTohPTdiVYkVR3M7EHV8l7NyRgKMofldyfHxSXHyCtSmHi6HR8yHrKh0+OsIl0dsQwr8/LSM1MzsjJy87T5QrFOcJxXl5orzR97nCHJFEKAHEUplEBgG4iSGMQhACgjCIO83jxr5W624YBuXy1/ETo8OQ8hVytQKTYwheeLaFQgnjKFLmQ/ICWFkox1QIAuU0YKKOlLiaqKjdNI54MmkXy22Ri9e0iBk1zX3f/XL933+u3rlxZ/je40dDw4/vPRm8OXTnxt1bV25fu3Tj+sUb1y5ev3L+6pUL165dGbh6deDqlVtXr9y6fu32rZt3r10d+OP3sz/9+OupU2cuXbwx/OjZ/fsPHzx49PDBk6GhRxcvXD3106/9+4/0dPdbLPvb23p7ug8ePnTixDcnv//hx1M//XLqp19P/nD6+29//u670z98/8vJk7+cPHn6h+9++vbED9/+cPLUb7/9/s/ZmwN3z5273NnRt2d3FSxV/h/m3jsqisP7+we2zWxvtF16URF7jammqtFYoqao6VHpS7NRdqf3WYodSzQiRbEhKNh7iaYZjSaKoEiXJvYSnj8G1hXM5/t5zu/3e37PnHs4C8fMLmF3XnPvfd/3hVJJjlx+9NC5K39Wnzv356Gj5+tvP9i6rdzT1Fck0WrNobrAMKVPoMbkZ/L29dUZgkHNG2rdbA/Tp57myX7+8JdfryPpTJykUIIkBS9TnuP4HgvxepvOdVfqWGdaCMB4fpnuTmEF30KHqa6Aoh51OQeQnPMnR0/IUYITRpth2IZhCE2THMf0NkWlKIIkUByD7Dyxbl3W1sK1e3Zv3l9WuL+s8GD51sPl2w6XFx3ZV3R0/9aDewoO7CksKykoKvxhXU42y6IkhQiyBZwhcZqiu/fZO+/cdFQCCQIjSBzGIJRBKTspeJyjOIRgEM2SyQviBw4O8zK5h/UPMRjUQWbj4L5eXkbQYFTJtSqV0Uuq8XARKUU6X1edv4vS5KIyucg9XJTuLqDBRW5wUxolKncxoHOTKAG1h9ZodhXJfQP7DBg+WqpQy1Qahd7DFBDSZ8BQtdHDVSzV6N2loFyuULmJJB9+OPHEiVMlJXusVpvR6AHK1QCgAuRquUYvU2hkCh2gNgAqg1xhUCndVUoPtcpdpTKo1XqVWqdQaUGVRgqqRHK5SC4XKxQSUA6AClCpBbUGQKN3BbWeAX1DBgyVa9zlav07H4wjSDo1PR0nCRsMWSGbEAJjbDDUQyDXIxxwErIinCRQrNcyPach2ef2Db0OpOuAu6kEIagNQa0oakNRG4rZUNTWPbKNdfk2sSTL4TyH8TxutxMZGWRmJpWVRS9fzq9cmZGTk7127bJ165avW7ds3drMdWsynGPD+uwff1j244ZluT+uzN+8ekv+2qLC9UVb1hfmrcv7MefH9St+WLNs3eqlq5dnZNtpCoNwOI1ArCSO4BSBEKSte0eysBasZ1Zk9g8yBwb7BoX6Bob4BoX6BffxCQj28PHTe5p07t46o5fJx8/P18/by9ts8g8K7tO334DQvgN8A/t6+Ya6+4QYzX10pmCtp9ns6zdq9Igvv5oNo9bsZRnLV2aRFDp3/tfjJrzz5tgx777/5uQpEz79fMqs2VO++GLGt9/Nioz8JjZ2vsUSZbFEx8RERcyf992333791Vdzvpgz68s5X3zz1ddzv/9ufsR38yO/mx/5fUTU9xFRcyOjvo+MmBsZMTcyIjIqJio6LiY2PjYuQYjomPjoGIvwk+7qXLLFkhQXlxAXlxgXmxAbGx8XmxBvSRLCYkm0WJIsloSYuLhYS5ygzxa4IqRHQj7UuzonUCchKVGglND7WZKakpKasnjJwpTURenWFCuUZoPTbXA6jFgF4T+GwygOoxiEEQhOojiJkjROMUSPoFmSZkmGpViGdhitCtc1AUUOU/CMDD6TZ+3sCyji+C7ZAp9J8Zkkl01x2RxtpznKtpVBSi0x64cOX+ZupnTmeP++E/sMeGXoa3nbjrY/6Lzb8ejJg0fPHj172PHwftvD23WtrQ13Whvam2pbbte1NNXebqhuqL1RV1PdUHurqaa6saa6saGupb62+dbNhraWu+3Nd3//9dLRw6cuXvirqvLWzRu1V/+q+v3XSxd+u3z92q362ubbjXfaWh62NT9obX5wp+VRa8u9ttaOjjsP73Y8unvnyZ22x20tj1qaH7Q032u+faexoaW2prGmrvFGbf3f12/89Vfl0SOnclZtorBMjly2PGvD0sz1a9cW7Nt/6pff/75R23zut8tTZ35p8AwyBQ/yDB4o9wpQ+fgbzb7+Xt4has1AQDVOrv5MBs5QqsYbDYlTp6zEcAZGeZrlmQyey+T4DAeKnDn0LwfNsrRzPuSsc3P0hBykcUZR7+i9vKqHKsGhkRMmyQQU9bZGpUiCxFEChzMz6Y0bl28v2lBWmn9w35aD+7Ye2ld0uHzbwb1bD5dvPbJvy4E9+QKKthasX5uTxXLYv6HIeWWJ81JOgsAwEkEpGKcQlIRhHEFxlOO5zKzMyVM/UqrB8IF9Bw8bGBLst4xJjf5qcoAnqJWLdWpQp9OCSpVEqnCRKcRKvUTrLlEb3ACli1juKlZIZEpQrgEVKrVGB4IKGQACMlDvboxPToq2xLtJZBJQ6e7r//6EyWM/mACqNG4SUAIopQAoA+QBQcFWyHri5Km6ukacoBQKNQCqpYBKrtDKlFqZSq/Uemv0JqXOpNCYQLUPqDYDKi+Z0h1QGGRynYtU6SpTugJqkVIr1hpleg+ZQgMq1KBaCyi1ErVBpvMCdF4BYUN8g8OkCpXew/u77+eTFJ1mTbfBkAAYgUnONPpvUCQEgvWck+3OhF4IGEZ6BATBEAQjCIogKIpiGIZBEGSzpT33ZLGlQ5AVQSEUgzEcwYkuR0GCgkkKoRmUYTCGxRkOpxmM7bKkofgMym6nMjLJzCwiK5PIFCKDyMois7Op7Gxq2VJ6xQp29aqMtWuWrl+7LGdV9opl9qwM2s4RLI3hqI3AbDgKdQWG4iSFkzRKUChBoTiJ4ATcA0X+IX2C+oSFhIWHhA0I7NPPLyjUJyDE2zfQw+yn9zJrDV5ag4e70eDjaQz09QkNCgoJDg4ODAkICPH2CdR7+Og8fQ2mYJ13oNbobTabhg0bOGfOpzSD527+oXBL7uo1yxITY6ZPnzh9xqRvvpsVFz9/4aLolJS49PSE9PTE1NTEJUsSUlMXpKUuXLQwOSHeEh0ZNX/uvHnz5kZER0TEREbGxEREx86LipkXGRsdmxAVFx8VZ4mOi42Ki46Oi46OjY2JjYuNs8RaLLFxlphYS0xsXHRsXExcXKzFEmeJj4tPiE9ITEhIjE9IFOQJQiQkJDpHfHx8TFys0BNyho2DN8/7QAuSFyxauDhliRCLlixesGihIEBITU9Lt1mtULoNSoeRNMFOX7Ayw3CHnzFGMxjN4BSDUwxG0i8ExeA0SzAcydlpPoPhMxieZR3NIYE9PfZTZGTwGRxrZxmW7UIRywnLZ0nWTnJ2kssgmCyCyWbpDC6LwXdw5N6Y6PUDhixVe6MK9zi/0OmDRgzsOzRzeeHjp51PHj3rfPLk6YNH99rudrTca6m/09Z4t62ho6WuvaW+taW+tammqaHmdmNdS2NdS92tpls36murG2urG2tuNtZWN9ZVNzbVtVy9XHnk4Ikzp87/dPrnQ/uObcnbvnF9Xn7u9tLi/Yf2nzx9/Nefz178+eyln8/+ee7s72dOnz954tzRI2cOHTxVvvdEafHhXTsO7Nxetq2oZEvhzvy8ovz8oty8LatW/5CZuYoms0hs6bLMH1Yvz83k165euXnZih9zC4oPnzx/8e/K2MSFgNro6dfH3bev0jNQYjDL3U0Go6efWhMmk78GqGcqNbPc3GaCsgk6deT491eTBIugGTSfyWZlcdl2PpO1d5njOnPI4Wr6osc27Zy1dLmROqnmemgTHNT5D4uInAnkuPp3qbQxpEd1zgHCnjo3AqMpbNlSLjd3VfHOzfvLthzat/Xgvq2HyosO7t16YE/hobIth8u37C/J21eSv3d3/taC9WtXZ3I8TtFoF4poEqO6Uj3n365HmU6YrUYxK4xaSRrHcBzDyYzM7ITEBYOHDg0MCR4yYrCXr1dqWnLV5bOsLSHUrNEDboEmD5O7Ua1U+Pr4q7RGiVwlUaqVeqPO4K6UqeUSpUKilMtUICgHAUClVKpUShcXl4BA389nzwzuG+Li4qrSu0clJM/++nulzsNVLJNr9BKZXCqTubqJP/t81umzZ0tLy1atWhc+YKiLm1Sh1umMZp3RLFMaQbWXWm/WGnxBnVmmNQNaX5nGV6r0loBGkUwrlqlFgNoNULuBGpFS56pxF2k9xXI1oFIDaq2bTO0q1yncfSRqdw//UIPJH1TrXUSyUa+8hmL44pQljt6Po/LmHA4g9S7ZOYQMKI4hL3Nt+G/WGsEwBsOOb3EUxRAERVHE2aNZKOR1zy9hGIahGApjNgS3oTiEEjBOITiJ4CRCUChBYySN4RQqrJEkSEgInLDhhA3DrRhhFb6SFEwzKMfhPE+yDEFTCI7ZEDgdQdJJEqUpgqFJhiJJgsBRnCAokmJomqVplqQYoQr0AopC+oX3HTA4fPCw/oOHhoYN8Avu4xMY4mnyc/f2cff20Rq99B7efj7mASEBowaFjx46aOjA8IFh/fr3DQsKDvXy9jN6+HiaA91NwXpPk95d5+dvevPNMVFRczmeXJ2zjKThiMivp8+cOGvOtOjYrxenxMFIMk2l8KyVY6wEtgSDF1tTFyxaEJ+cEBcfGx0XFRkbGRkVNT8qZn50TER0THRUdGxkpBBxUVGx0TGxMTHRsXFRsZaouPgYS7wlISkhPikhPjE+PiE+MTlJsDlITE5MTE5MSEqIT4i3WOIcER9vibdYuh7EWxISBG13kjDQ6qzSXtStt3aARwjhJsj5PSdk4t35uLBJFxI2GBIkSlKo8FiwkhSCYnAHgYS7BIJCKQYXaMTyFGeneTvTo5LTA0VdQOIYnqEFDnEszfGUYHQkKOhY8ZlZNwAAIABJREFUO0Zn4FQmw2TYl3HMLo7eGxH1Q98hK1TehNLT4tfn8+GvDgwetGgB8+DeP08ePnl8r+NeW1trw+2W+rbW+jttDXdb6u+21N1pqW9rqW+9XXu7oeZ2fU1L3a3m6hsNVRW1VRW1NTebblY2VFXUtrc8uN14p6qi9mZV3a/n/zhz8ueTx84fPXS6bM/hbVtK16/ZvHrFj6uW/bh6+Y85K3PXrtq8bm1uzuofli9dtzRrbXbmugw+h6NX0uRyiliKoxkozCIQabNh6WkwDJEowkJprC2VwaBMayrH0KuXr8jNXPZDwY6yfcfPLIYQlc4glqtVBrMrqHNTGcU6T6lKpwKVJjfxEJHsQ4XuW5XmGze32XLZJIMqavx7a1jKjhMcQdspeyadaecyWLudsfOME4qcVw0JKHIiVE8U9U6MnPYu/icUObYQOQ+uOudDjjEy4VmEzKm3yI2iCIrEWAZfsSIjL29NSXHe/vKtB3uh6FBZ4b6SzftK8vcUb96Sv27N6kzeCUUYTaAkQZC4c0r0UhSRBIoiVhi2URSFYxRBsClp0HvjJr47buLw0a+EDRoQPnzQrpJtly+cnvzeq1rArY+/uW9QkKfBw9PDHBLaX+9hVhk8tV5mnZePj1+or2eQh85s1JncDSZPTx+twcPdw0tvMOqMepVW5SZxUxr0H06bWbCjZOeeg4OGjZEptKBap/c0GTxMao1BLlfhBNnY1Hz06KkvvvzexQVUazx1Hj5GTz+DR6CXT19Pcx9Pcx+DuY/aPQDQ+kg1PhKVSaIwSgCtWKqSSOUgqAZAtRRUi0CNSK4VKXUimVIm18gUWhep0gVQS3XeEo2XwugjVuhVBi+JXOlh8rEkJlptVgiB021WQfvaG0VWyPYfukcOTV1vA6F/KdD1DBwnMYxAUVxYaGSzObpILxxCxtRt44wjKGJDbTYMgnAYJhCERBESxRmcYAkhMIbAKAwnELxrLzgk1PpgJB2G0yE4DYK7b7gxiMBhAocIHMYxGMcQAkcZmqJJuvvOisBRgiJommIZmmNpjqZYiqQp4sXVeWEDhw4YMnzwsJEDhwzv03+Qf0hfv5A+nmY/d28fT7Ofwcvs7eM3bNCAD14fPfHt18a9MebNUcNff2XE66+8MmzosPD+g0JCwwKC+pr9Q719/T293T29jUHBfq++OnLqxxPnfDFzytTx77w3Zuw7oydNfnv2F1Nj4r6GbBaGXMxQKRiyIGVRzILEyERLhCVmfmzkvJiIebGREZbomLjYqJjY+TGxEdHRkdHR0VGRcdFRFktcUrwlKT4+PiHekpAYm5gUGxsXGRMXZUmItSTExifGxSfGJS9MXLAoKXlhYtKChIQkS0KSJT4h1hIfa4mPiU+IS0iIS0i0JCZakpLjkxcI7nDJixcnL1m8aElqSleik7Kkx8Cp8+Sps97a8U5y7kbCKESQMIZDaNfaGxtBCkyCu827MIpGSRolGYxkMMopaBanWZzmCIYjGJ7keMq5wuMcziYxdobm6ecoEhaisxzO2AnWTnAZOJ2Jk5ksbc9cwXK7KLr024gNoYNz1D6s1ifGFDRz4IiBAQM+nx7RcKOt8/E/T+53dLS2tjTcbq5rba2/21p/r63hQWt9R2tDR2vjnZaG1vrqpltVjbeqGm5er6u6VnOjovZGRe2Na7UNNa0NNS23qhqqrtVe/+vmtcuVF3658utPF//45cofv/71y0+Xjuw/XbLz4JbNu39cV7R+dUHO8tw1q3NXrtywbOn6VSs2rV+75Yd1RevXFW1YX7R+7ZZ1awvXrS34YX3++vW5a3M25KzesCx7XSaz2k7n2Jm1LL1u5coCPmvdmh+35ReXRS9ONZp9XEQipbunq1TppjKKNZ4ijRFQavWAPFgCvK3UfqYxzpPJo1xcvlVIJ+nlMRM/WE4iPEGyOG3H+Uwyw87wNM9TPEs7bQDpgaIebgv/JlhwrtE5Lx9yTo96wKlHVuQ8LeTQrTiexXldnjOHaIqgSJxjiZWrMvPz15QUb95XVnigvKtAd6hs28G9wvhIwb7dm8t355Xu2lyYm7NmVabdTtAMhpMoRuMoRaAk0UOw0HvRMIYhBIaQCEzAKImROEpjGBsdmzx89FtvvTchJHygXK//YNqk8mP7cRzyMuoMWo2v2U8u15p9QwOCwvWegWp3f6N/qGef/jr/UE9zX19TmMmjr7epr29Af9+g/p6+wX6hYUYfP6/AwKD+YYBe22/4sMuVNbeaWmbO+U7v4afQenj6BfoEhPgFhnib/N3dvWLjErZt35WUnDJg4CixWK3Wepn9+gUED/L0DjX5h3uY+hg8Q1TGIFDjI1Z4uMmNboBBAmhkMhUgU8hlMrlUKpfJAFAmAxUyuQZQ6sQyuQRUyVRakVLnCupc5EYXuUGmNcm0HmoPk0rvLpMrp02fCSEIjCLCxQFCECcIdXWP0m0257tVp9vW54U7GIV7O3xDL6vRCTmQc+AYhWMUihIwhEE21GqF4S5foOch1PFgGEHRrhKfDYZsKGTDYBsGQziKkBhCYiiFYzThCJTCcQoXFhEIfSkh20JQxEk4gXY5TqEQgSMkgVEkLqxqpQhSqBwLciuaYBiSZkiapViWYliKZUjmBRQNGTF62Kgxw0e/OnTE6PDBw0LDBviH9DF4mXQeXu7ePnpPk9kvYMzIETM/fP/bT6d9/em0GR9NmPzhBx9NnDBxwocTJnz47nsfvDLmtfDBw0L79Q8I9PHx8/Lx9fLzNwWH+vTp5xcWHhQ+MGjw0D4jR4e/9fbIj2d8EBv7VcqSqNSUmOTEudGRX0XMmxMT/X18bERc1PzY6AhLbHRSfHxSosUSHxlniYyNi4qJiY6Ojo2JsSQkCMNAFoslJs4SFWeJjImLjLVExyfGJiZbkhbEJy1IWLAoccGixOSFXV+TFyYuXJSwaHHS4iVJi5ckL0lZkJK6IDVtUbp1yYuRYoNtNhgSbm0EZYvwdum6r4GFlQxQ93vLKlSHMaLLzKPbz4MgSIxmMJJCcALCcBtOQCSFkBRC0SjNYDSDUTRKUogDPAJ1GJ5k7RTLk45gOILlKJ4XhMW83c7/2/WLYyhOmFlhKJaleXtX2DMZeyadkUXbsxk6i6ftmcs5bidBln45Nzd48HqtD6fyivcMmBM+cnTgkFeHjTt++OKzp51PH9+/13HnblvH3dYHj+4867j9+E7jo/aGe3ea7t653dHe2N5a39Za39FS195Y3VxT2VBT2VBb2SA8qL95u6ay4fqVm1cvVVb+VX3j71t/X7z+69k/fjnzx+Xfrl29ePPP365fOP/3r2cvnz32++F9Z4t3HsjP37lx49ZNP27Pz9udl7d78+bdeXkleZuL8/OLC7eUbNu2Z/u20i0FOwvyduZu2Jb7w/bNG4tzN+zesG7Xxo3FRTsOHDzx6xKMNfoEusgAz4BAsVIrN5gBvVmq9VboTXqtR6DaMFrrPsPT52ut+/euonixaJ4KmKJVJE2bmImk8xSRQfOZVEYWlcnTPMlyGEsLKHKGkPPiO0Fex/NcD9mC89CxAzyO9o/QJXLWyzkL53osYHROR3oLqR1tm96CPZomaArjOWrVysy8vJzinZvK9hTs21twoKzwsCBbKNt2uHzrgT355cW5ZcWbS3bmFuTm5KzMcKAIpTCMIpDuBUUv6BScaNQFSASmUIxGSRzCcZSCbWS8ZeH7H3zkGxDq5R/gExL0fVxk/OIkk49Zp9d5m3w1Gg9fv37B/YYbzX0U7gE+fYapffqIDT76oP7eAQPMpoEB/sOCQob5Bg02mvv6hAwKGTTSM7Cvf9hAd79ghdEzOHwwwS/9/KsIpc5bbfD29Ak2B/QJCO5n8g30MvmrVPqAwNDRr7xhNJp1OrNB76t39zf7hXmb+7p7BmvdA+RaH5nSSwy4u4h1LiK1i0TlJlVIpXIQAFUgqAYBNSBVAVKlTAYCIAgq5XKNGFBK5Wq5Vg/q3cVqo4tE5SbXSXTeYrW72sPkHdjHRQwMHD7CCsMIhqRZ062QFcGQdJvVBsE2CLbaIOFakW5LfymHemjqeqPIWUH3XEpnw3sEipAoQiIwicAEDOEQhMLdZt09tsEK984IgkEQCsGwFYZsCGxDEQhFEBxHcBzBMZQkcIp0RJd5q5PQvFtWjj03JUIQBIZQBMJQGMdgHEUJTKARTZMsTbI0ydEkQ5O0sFadIUiOonmG5agXs6JhY8aMeWvsq2+NHTJ6dNigwX0HDvLv09fT39/T18/dbNZ5efsEBo4ZNXL2x9Oivv362y9mz/ps5qefzpw+8+OPP/l4+qczpkz/+L1x40a/OmbQkIHh4SH9+wf36xcQGurbLyxg0OC+w0aEj3pl6MhXhg4bMei1N0dP/fjD+RHfxCdEJsRHJ8RHxcVFxMTMi4uLsFii4uKi4uKiYmMjY2IiYmLmx8TOi4mdGxM7PyZ2fkxMRExslJPddbyQ1giOoosWL3xuJ5qyxPEgNTUlNS0lPT3Faku1Qak2KFVIKoWAkXQEtSKoFUYEv1QIQWEE6TYnRGEEgWAEQrrbxQgCYRiKYahwhyE0kEkSp4RF7TRJUSRFkTRNMCwu8MYBISEEFDEsTjMYw1I9CzXO+mw7x9s5O8/zrJ3jhOjqqPMZdo7nGI6mWYpmKYqlGI5mOZrtbktkZHCZWfbs7Izs7Iyl2fasTC4jg+XsPMXx2RnsVhwumT07P7DfVqPvaq0X4RVk8R/0cZ9XB/R7Iy1jXfuDRw8f3L9///6jB4+fPf2n83Hn07v/PG179rTtyZPWR49bHjy6fe9Jy8MHrQ/bG+601La21La21rW31rU33WpurL7dUtfWVH37VkXNzWs1FVduVl6r+/vyjd/OX/7l3J+XLlRU/F1z/e/ayqt1VRX11/+u/fvP6t9+/vP06XNHjpzct+9QaUn5zp17tm3bvaVwZ0H+ti2F27dvKy4u3lO65+Ce0uPlZWf2lpzcvvXgloLyrQX7Cjbv2bZl/8kTF1at2hzaZ6irm0KpN6k9/CQqD6XBT2XwV2t9PTW+wWqfERrTBxrTTJXXHEA31w2IdhXNV6inaTQLJk/MIZBshrSzgpuKnWYzSNZOsBzF9KzIObugdidMz7d6O1sq9DLyeW572kOAJ2gjBJGEM4ocdT/n0l8PGVsPFYOTwBolKZTnyZxVmYUFa0p25u7rag5tO1q+/Vj5jmNlO4+Ube+NIqFAhxEIQqIoicM45qxQ6FGge/4CEAyBUBwlMBvKUSyF4d/M+fK1Ua8E+wf279snImLe/PnfeXm5i8SuBqNOqVR4eHuH9g3X6LxUem+th6/W6GcOGjDyjXEjXvvA3SvEyyukf/9Rnl5BSrXXiNFvWxKtb783Va339Q8eqNSY3SRa34Awn8A+WqO3Wu9l8DSbfIM8vP29zAHu3n5ag6cUUItlCrXeA1QZtXqTzuij0Zv0Hr46vVml9gDlOqlMJZLKRSK5mwgUieUiqVwslUulCplMAQIqOaiWy5SgTAHKVACoBkA1CGrkGh2o1QFqtUylEssVroBCpjWY+vSX671FSr1X/2GAd5B7YL+YhCQIQ1EShXFbSvoiGIVtEArZcMiGQRBsg2w2OA2CbMJ+GZvN5qzG7lZgo4jQzvkvjq614hAKQajNhthsSHd65EiYUAhCoBcPGIZ7iMCFXAZBUQTraishwgZQYUM5juEEjhO4sKm+6yuOo8I0E0niJIniOIJhQgKGvhAohmGODSnCjRxNMSRJEjiBY5gAKqHI/QKKhr825tW3x7729tjhr44JHzqk/5DBIf3D/PqE+gUHe/n56b29Tf5+gwcN/GjcB199/tkXsz77fNann3w2Y8qMqVNmTv1o+uSJ0yaNnzTu/XHvvvPum++MHTPugzcmTnpn6pQPZn7y0azZ0z+fNf2TTz+ePHXiuPHvfvjRuBmzZnzz3Zfz5n8bGTk3OiYizhJliY+OiY2IjJobHTM/JjYizhIlZDzxCVEJiZGJSdGJSbFJC+KSFlgSEmOTkuIXLkxesmSRsEkhNTUlJWVJSkpKampKWlpqWlqaratQCiMI3P0/RUhQugLFbChmE0qcziHY6jiFDYKsEJTucNxxOGHjOIJhCN59t9irXo8LsHHQqBtFXYIFhsUZFmdZ6mUSYc7hN2O32+28nWftHJvhjCLOzrE8K7huMzxN2xmao2iWYjiaszO8nbXbucxMPjvLnp1pX5phz+a5TJbmeJ7muexMuoi07Z39aVFAyG4P33wPnw1BA9CgEXOCXwkLe21cRMLftfWd/zx78ODho4dPHt9/+vTR038ePfun41mnEHeedXY8++fO03st91vr21pqW9oa2jua73Y0321raG+ta22ubWmubW6obqy+XltVUX/rRvON6w2X/qg4d+aPMyd/u3KpquLvmutXa29cb7hZ2XjjesP1iuqKiqq//7526dKVC79f/PXX38+d+/nUyTPHjp44cvjYoYNHDhw4dPDA8WPHLpw9c/Xsmb8OHfx1186jWwrLS3cfP3vqz21b973/7seAxF2tNqu0vjKtj0Rjlml81LoAo9rfT+k7APR5Q276SGH6DDR+JdVGuqnjXJWRSsM0hTri9dfWk9gqO8ezFMtxDGunODvJ2kmWp2nWeWFVDw45inY9mjTOI19Ouc7L/8Qv6vSeQ+g/o6hHA8mBoufpEYVSNJZhp9atyd62Zf2e4rwDewsPl205UrbtWPmO42U7j+3ddbR8x+Hywn0lm8t35wkoWr3CznWjyJEVYdh/Ks2hKIwgMCHcKSMYgeJ2hrYuWTT21VE+Rl1YoP/MyRM5An1j9Ei5TKzRKWRyiUaj8g3wUWu1Eik4ZMSo5EWp6zfkle45sGP3/rHvfeTqpjCZAsPChkyb9hnPLystPVRYWDx69DsKuYe3V6iPub+POSwkdLCHt7/G4KnReeiMJo3BS6lxl8k1IqnSVQxK5Wqd0eTjHwKo9G4SpVimFstUcqVerTHIAKVYDEilMqlUKpUCMhkoAxQyQC2TqaRSlVSqlEqVEqlCKlMJIQM1MlADgBpArQNUKqlCIZWDMqVCptXJtAZz33BjcJiL1hv066/rN8oUNvzreVEwjtswazqWsiRtIdKFIgKyEZANgeB0CE6F4f+Eoi4a/e+hCIEgxGaDbTZY+IlzQBD8MhQ9fyw8439zCN0o5xAGcoXACBzBUAR92dkwVOAZSRKU0yZGgU8UTQmfshdQNGbsG2++/+7Yce+99vZbI159ZdgrIwePHD5oxLCBw4f2GRBmDvI3+fsE+PsODu/35quj3hn7+gfj331v/DtvvPPaa2+Pef3d194d//aUqRM//3zmN1/Nmvft7Jjob5KSIhcujFuwIDZpQawlPjIi8ruvvpkz58vPv/xm9tfzvpob8W1ExHeRUXMF8Fjioy3x0QmJsUnJluQF8YJ59sJFCQsXxS9abFmSkpiSuiAtfVFa+uLUtEVpaUus6V3W1AgCoSiEohCGwSgqNNaEpQnCuknBm4SgGYLlCIYlaEaYIkGILhkh5BzC0IZzOIz3nT+EXZlQrzkSZxSxHMmwBEVjJIWRFEYzOEXj3bsvCYYlGI7ssf/mpTTiOZ5jeJblWdaxXIDhOIbjWYanOTvN2Wl7JsvZKVaQbmcwGZlMZhabmcFk2JlsO5NtZ7LsdAZLZmTyfBa/bCm1i4P3f/H5joCQvUZzoc5re/8RfNiYz/2GDh7ypt+7E3YdPNLZ2Xnnzr0nj/958vjpg46H/zzq7Lzf+c/df551PHna/uhJ64PHbY/utt5va2xvbWhrb+643/7wXvvDtsY7zXUtTXXNt+tbbtc2N9y6fbvx3t32p/fvPG1q6Kj4u/bPPyquXKq6eqX6+tXaqor6G9cbqqsaq67XXK+4WVV560ZVTVXlrarKWxXXbvz91/Url69duvjXhd//PH/utxPHzx05/MvxY7+fOf3nz+evnT939ezZv86du3r5Sl1KKquQm/WGEG/fATqvPqAxUKb3V+gC9PpAb41/oMJnoMzrLdBzMug+S6b9RqyKdFMkA9pYjfsMlWZmaOhqa/raTDvPUhzPMRxPcUJhlGfo57sTme414b1UDC9oFoR3hbNwrveKI+FwOAk5ziYMk/YwPO3dguqNImddddcZaJxhiewsdsP65Tu2bSwvLTxYtvXIvqJj+3ac2L/rxL5dx8uLj+/fdfzANmHEdU9xXkFuzqoVPMOi3R50XWJuHMd6vL1fouvDcQhGrFYbgaEMgSbERIwZPshLq5j43ps5yzJWZdsH9gtxcXGRq+QKtVKt07h7eSrUGhmo6Bs+yIYSR0+c6ezsbLjdApNcSjq0/ofck6fOnTv/+9aiXTBCjRj5hlbrZTaHBAUN9PMLCw4ZEhQ80ODuo9K6g0odoNCJZSoXN8DFDXCTykGFVq33UOs8QIXOTSx3FSlcxUoXESiSKiRShaubzM1NIpXKZDJQOABAAYIaANRIQY1UphJQJFNoAYUWUGhBhVau0CoUWplcLQXkEhkoBuSAUq3UGyRKrcrL32/gKMAU6qI0Sc3hKt/+0z//CiWpFFtKGrLECqdACPQcRTAMwakQnALDEAzDtu7DmQov1xj8H0FR75MLSZGz7g7D/xOKBBs9FMOe6/S6XuTzhK9bK9G1MMWh/XkJit6fMH7cpInjP5r4/oTxb3/w3pvvvvPu+HETJn80YfJHY997d+ioESH9+gQG+gQFmQMDTH4BppA+/qH9g0L7B4YP7jPq1eEfTnzvqy8/S7BEpixKsKYmoshimrYxLILj6TZocWraguQFllhLVHRsRHRcZGRcRHxSbHJyfFKyJTEpToikZMuixY5ezkIh0q2LrLaFNmgJjKQJ/X8MhwTYPP8EUhhJoQSFkiQiMIbs2qeC0YxQBxPmPSknPKACkIQMCUGtKGbFcKhXVgR10+75M+I4SlGEcMVxdK17mIwxDMVyZJdM7vkreY4iYYNDj4rNv9GIZTmW5ZyKeBRvpzm+22iOJ3k7Zc+kMrLojCw6O5tdupRduoxbms0uy2aXZ7MrlnIrsrnlWeyKFZnLVmWuyeHKlpJHvplV7BewT+OxXeVePvCV5eGvzTKHj37lbdWwkQth/OH9x/c6Ht5tu/ew42Fzfeud2x332u4/aH/w+M7jZ/eePXvw7PHdJ3db73c0373T0nG//eGju0/utT1oqm1uuNXUWHO7ub61paGtuaG9ueFeR9uTB/c6O9qf3m64V3errfJaXeW1uqqK+utXawUgVVbcul5RXVVZc6Oq9uaN2ps3aqsqayqu3ay4dvPq31XXK27+daXi5/N/nD7x+9GjPx879svZM3/++mvFhT+rK260bis+Gj50rIvE3dN3iKf/UIP/YLV3X7VXqNEr1OQREqgP6KfwHi41vAfoPpZqv5CovhWB810liVJVnNZ9tt5joocXHRG5jucyWJrlWZrjSI6nGI5mOMfnxGGy4EyO7tJdTxQRBOZsMdf9J3vJIQgeuhd1O3Z19/Tedh5c7ZEn9W7hOFDEcuSyZfymjauKd+bu37v1yP7txw/uOHmw+PShktMHS04dKD11cPfJQzsOl285sKdwT3Fefm7OyuUcwyAECaM4jFIYRhMYRTpQ5Dh5bxShGIziCIajDI1jUGpc1LczPno/+ttZe3ZsPly+a/3qrJBAb4nERSYHlRqdVKFQaHVKvV6lN7jKALlaY/YPsGHYjdqajoeP2u/d7+zszC8oevW1sQaDl0bnIQXUSrXe6OHj4eFv8g728emrVLlLQY1YphJJFSKp3EUEuLhKXUWgUuvu6e2vdzfL5FoXN8BVqhQBGpFUI5Iq3aSgSAKKRXKRGJDKAAAAAQCUSgGpFJTJVFJALRUSIEANgBqFUidX6sDukCu1oFwtBUCJFJRIAZlcIVfrpCq9WOMVOOQ1v2HvgL6DXTzCXdT+7334MUJQqVCaDUuHMSsE2yAYgyEChnAYhmAkFUZSEOQFFP0/odH/pyjCnY6uAdpeXnldTfF/QZFj27VzwiecUHjgyJAENcQLKJo64+Mp06d+NG3ypCkfTZo2+aNpU6ZMnzb905nTZn48buKE18e+MWjYoKBgX78AD79Ar6A+5vDBIcPHDHr97VEfTHjrk08nR0d9Y0tN4khbFo9nZxB2HmVZmCStELR48ZKEBQsticlxCUlxyQsTFixOTF6StDgleUnKgsVLkhcvSU5JXdiV7qQvtkGpCGrFcIggEYKEccJGkFaSgikaZVicZnCcgHECIUkBBgzPMxxPcjzBcjjL4QyLMSwmlL8YFmc5guVwjic5nhQ45GCDQCOcgAUUCU/aW7Pk6Ab18PnvocF9iTyXo4Sn647uZIglBQ5x3Euqcz32gTqqON132TTHUxxP2e0ULxAog8rMpLOz2GUr2BUr2RWrudWr7Tmr7WtyMtavydq4fumP65fl/rB884bluT8sz92Us2HT6vzNy09tzDoz/+sSH79DKvfD7r4/DR+bO+Str0x9Rw4bpR0+7L0pMy79ermzs7O9uaOloa2juaOlobWpoaW5sa31dkd787321vsdbQ/utj241/7wYceTx3efPrr7pL35bv2tpoZbTU21LS2N7a2N7c0N7U11Hc0Nd1ua7jc33muq76ivaa+71Vpf015b3VpVUV/xd01VRf3NG403qmqrKmsrr9fcqKq9UVV780bdzRv1Fddu/nnp2tW/q65crjh75rdTJ345ffr3M6f/OH36j+OnLpw+d/nS1fq50akuLjqlR1+1Z7jBf6jGZ6Ded7Cn7wB/3/AQU2iYzneoyuMtuW4yqJkNqL+VgHPdxPNd3KLdgBil/hu9x0StwTJ+wlqSXMoxLM9SvVDk8FnoNp17QUpHks83Bjl7pfd6P/Q8HKo8p43jPTdK9FhT5Oyv2uNJeyblFMayxPJl9twfV+/etflAWdHRAztOHNp56tDMOtiiAAAgAElEQVTu04dKzhwqPX1gz+lDJSecUNSVFTEITkAIZoMJBCGx/7JXBKE2mEAICqVIaGFi1LyvZyy0fFuUu+rSz0dzllIzpo036EC1CgA1OhdQCaoNGndvVxkIqNSAWu3i4gJqVK5S0QeTxm0vKT7/2y8ZmVkqtcbFxcVVJBFL5SIpKBKDSo1eo/NQqjxUSqOrK+AiEgIUSZUSQA0otFqDl7u3r87dLAXVrmJACqhFMpWLCHQVKyWARixTyGQqAFBLpUqpFJTJQKlUJhZLxBJAKlXKZCoZqAGFUGiFPAkANVJALQXUUkAJAioQlIOgHAAVUlApBTWgxgvQ+5rDXxn6/qf9358d9MZMr36vvfnuRxBCpsFWCLfBmBVGIBjBEZhEYBxBIARLQbAlKGZDEMRRo3OmUY9K3f8xFCFOjkGOo6u0hmGOVKY3ihwu410cwjEBRcI5ezyp8FwOVwgHlhyoewFFn8/+ZPqMqZOnTJwy7aPpM6d++vnMGZ98PH3m1ImTxr/97ptvvf3GK2NGDB0e/urrQyZNfWfO1x9/Hzk7JmnegpTYVGsCQaRkZ2BrlrE/LOc3rMpcvYLnWBhBl6SnL1i8OD4xOWbBQsvilAWp6YtT0xen2ZakI2k2JM0hIkBQK07AQsVMGLvpvmrjFI3QDEwziNDqZ1gBJHj3p53heWEbAsHbcY7HWQ5jOYxhUZpBaAZhWJRhUZbDWI4QTtsjO6FoTEiMul7AyzRLjnFC53a0Q54rfNs7KxLm6nvvqnFcoV7aRWCdbGa6EyPWnsHYMxh7Bm3PoO08ZeepZcu45cu5VSsz1q7J3rhhxeZNObmbVuZuXpm7eWV+3urC/JzC/JyiwnU7tv6wq2hD6fZNpTs2lezYVLorb/v2TaXFGy7t/OFCYuReP/8jcv0pg++FIW8WDxk7zzNoQFCQ95gRg0a+zuPZj+89ffL4nwd3Hz9++Kyj/W5ba3trS0dzc0fT7TuNje2tzR0dbQ8f3H367FHns0ed9+88br3d0VTferuhraXpTltzR3Nje0NtS1N9R2NdR1N9x+2Gu411d2qrW+tr2hrrOupr2iqv1f19+Wbl1bqa6tvVNxuvX6+puHarsrK2+mbjreqm6puNVy5Xnvvpwu+/Xfnt18tHj5w5fOjkT2d/O3/u4pkzF079dOnXi1U5G3d4Bw6XagKNgSO0fsP0AcP1vkOMPoP9/Af38x8wwDt4oNL4ukI/RWOYpdJ9r1RHAmC0SBrtKprn4jZfqvxapZ+q1M0KH7gBI1ZyLM+xJM+SPEsxLMM8L8cJfwue53ugiCRJ6sWNPg5+vHin8hIU9bZtYNkX9JA91kA4N6J62AL1nisiKZRl8eXL7Js35ZTs2nygrOjI/u3HDmw/cWDXqYO7Tx3YfXJfyckDxUf3Fx3YU7CvtKB01+b83JxVK3iahjHcBiFWK2qzoXA6DMGOjfUvMuk5ijDYilhtOIQSEE1BCxLnzf96Wga5MDeH+X7O5AF9ApRykVQm0hlUUpVe6emv9vDVmwNVHl4uIqmbDHh7wviYhLhZ38wZM3bMex++D6Hw57NnBQQHGtyNZrOPXm909zTp9J5anVFv8JABaqlU4SYG3SQKsUwplqlkCq1G52n08nP38tUYPGVyrZtEIZLKpaBKKte5ShUiqUoKakUSuVSilAEqqUwhkcjEYplEIpFKZTJACci1YDeHAEAtJEZCi0jW1TRSyqQKEFQqlRq1Wq9UGwCVXqI0SnV+gFff4NETR0+bP+H79Hemz39n3MfpEJ5qs6Uj6VY4FcEQGMERmEAQDEFsvVFktVpfSqP/31EEQV3rrIV/I2DjpSgShli6GkXdvSLhhI7fMT093Wq1Cr+scH6HHNyha+iZFX0x59NPPpk2ZerEyVM+/PjjSTM/mTpjxtTJkyeMn/DuhA/fmzzlw09mTp07f07ywkgYW2DPRpfnsGs2ZG3IXb4xd8XGjcvyNi4v2Lhi85rsdcvYTA4liTQYXgRBi2F4CYqloZhN8J9HcQjGbBBuw0lYaNU448cBCUdpi2a6oNItPMM4nmJZ50s8wbC4gz0UDQvhQBHNIAyLdIsFiBfqYxzpaB0JSVKPT7XwUe89PO9oA/SWVveYnH8pgZzihQ62UAUSmuSOnzAsxXAYb6c4nqAZhOOxpdnM2jVZG39YUbh57Y6tG3bvzC3ZlVdavLlkd27J7k2lu3NLi3NLd+WW7ty0d9emfbvzDu3ZcqS86Ej5thMHd5eVFhws23y5ZOP5+O/2BgQclqp/8wise+3Dg4PHxukDRgT4B44ZEdh36LtvTvrr4o3OfzqfPu58/OjpnTv3Ojru3b378P7Dpw8ePXvw6J+HD58+uv/s4d0nD+89fXD3yZ22+61Nd5ob2lub7gjRWN9SX9PcUNveUHtHoFFDbXvdrbaG2vbGujv1Ne3VVU2V1+quX629UdlQU91cfaOp4lrt9Wu1N6sab928XVlR99svV06f/PXc2T9+OvvHyRPnTxw/e/zY2XPnLp45e+G3i9ePnv5j7PhP3ZS+Sq8wQ9AIY8gonf9wo3mIyXtAkKl/P4/gIXrTGxrjVIPHlwbjdxpNtEZlUYBxEnGUq2i+q+gbN/GXEsVnKv3skL7r06yrWIYkMSqTw1ma5XmapOnn80MvkENAkXMqI7xDeifKTvHy48W/+wui8JcW6BxvJ2dQOVt0d9sfIAxDrFiekbd57e5dm8tLCw+VFx3dv+34/p0nDxSf3F98onz3if27jh/YdqiscP+egi7Zwkq7M4qsKORAkSN6jNkKNLIiVoiAUNJGkGkEkhz13ccsEr+STxv7Sl93rUQsclEoAQ+zh9xg0ppDNZ6BwQNHqrx8XSTguMlTfvnzz5qmxmvVlb9fubDn0J6yA2UHDx1avSZn/YYNu0v2LF22vKBw29x5UXKVVgYoxGJQIpHLAKWrCBQDarlKr9Z6aPVeWoOXTK4Vy5QiqVwsU0oAtRTUSBVaEaBxFavcJHJXESiVKmUypTAyJJPJZTI5IAMBUAkq9aBS54wiENTIALVUppDIlFKZSgpoAECtVmp1GqNGY1CoDDK5QabycAPdRfogmWmg95Bxb89O/ujLhEnT5kAomQpZl1gXQWg6hEAwgsMwAcM4gkAoloriKSjWVaBzvkY7rtQ9CPEieF6SujghB/mX6Imi3mR66SG8JOcinrMfhBC9jcZRDMW6EyMHjdLS0gSwCb+j1Wp1/o2Q7jbSCyiKjPjuu2+/+HLOp3Nmzfzqy8+//+6Lr7747LNPp335xafRUd8vSLagSPrq1Rmb81Zt2bJu+65Nu0rzikvzdu/J31mcW1iwJu/HFZvXZ69bSi9lYI6GKDIdw1IwLA0nrBSDCEKyLtshCsVolBKcb7r7KAJ+HJwQHtCMUHBDGRZ11Nx4O81xTp92luR4wpEPCSmRUzLk+ImTXsApNxIqdQ4U9Vg503vxcw+d7n9AUe+VQi+Lf0WRg0YMS1Mcwtkxzo6ydiR7KbV2bWZBfs6Ooo17d+cfLCs6sm/74fIiwdnlYPmWA+WF+/cWHNhTsL80/0Bp/qE9BUfKth4tKzpatvXk/l2H9xYd3LPp0u71F1LidpjN5W7y5qFvPPngs58Gvwt59h3r4+8X1icodGj/vq+szSl4/KDz8ePOe/cfP3z85MGjx/cfPn74uPPx086HjzsfP+p8/ODZw7tP7nU86Wh72NLY3lDbXN/tBtRU3yo8EMDTUHunvqa9trql5mZLU31HU31HfU1bbXVLF42u1VXfaL51s6Wyov5GZeOtGy03q5qu/Hnj3NmLZ05dOP/TpXNnLp7/6eLZM7+dPHH+4h8Vv1+ouHTl1uI0GtD4StR+co++Ot/BGvNgtWmg2TQ4xDM8RBcYLvcao9BP0hi+Mhjn6bRRSoVFCSYpQYtUGikSR0iA79zEX7vJv5TrvwnouzIucRVJYThCZLIYQ/IZdpokKYp0RlGPLmuPqpoDRcKftVc2/J9Q1F2ye8l+vB6yhd5L8wT8CD93jMQSJMpx1KpVWYX560t35wuyhRdQtG/3iQPFJw5uP1y+xYGinJUZFAWhmBVC0m0YBGGIDUV6t04xJ8kojqMICiEEkobaUqElOJ6yOOn7kQPME94Iz8QT89axa5ZjUye/6+PrDshB0DNAovULHfjqmPenSnXeCk/zJ998n5O7efP2HYU7t+8qKz1y5vjFy5fOnT/324XfL/xx8fcLF9vv3O3s7MzKXqnWGF1FMrFELgOUUkAFKLQKjUGj81BrPUG1XiZXu4pBFxHoIgLdJKBIKhdJ5SKZSgRoRFK1SKqUyFSgXAsqNCCoVio1SqVGLlcDACiTKYQcyBFSQC0SgyIRKJIAUqlSKlMBoEap1CmVOrlcK5UpRVK5q1gp15rEck+pe6iLPsTNa6DvyEmTv4j9PioRxsjF6SkLUpJgzAYj0PNeEQIhaBqKpaEoLKDIcXX+fwVF/w6k/wFF/wakl2RpvdzznFeh/xuKhKN3Y6zH+VH0RWfulEXxCxKjLTFzLbHzFiRGpy5OSE9Jhq2LOBpduzo7b9O6ndvy9u3ddvjgriOHig8dKt63f/vu0oJtO3/MK1jzw/rsnOXMikw8k0pnsRSegVkGomkb3Z2jCCSgWYJmCYolSI5gOJLjKWEMU0hQeuQrQoGO5RyMIYSwZzA8zzglGTTHk10mNywhSKhZDnf8e6cgHUU5R6NIqMsRJNLlgOCEIueif28nbGcfZWfwON8L9xAgcP/F0btAx/E0Y0dYO2zPxlbmcBt/XF5YsKZk1+Z9pQVH9hUdP7jj5MEdxw9uP3pg29H9247sKzqyr+hw+dYjZVuPlG05Urb1aNnWo3u3Htmz5Whp4eFdBUd2bzlanv/bznU/LY4u9PUtF2saB7z68PVp1W/OLHtrxvxhr4waPqxfv9HBQaMmTZpVcb3+2T+d9x89edL5z6NnT+49fvLg8bNHTzofPOh8cP+fB/ef3r/35P69J3faHzQ2tN6qbrh5o676Zv2t6obamqbGhtamhvaG2q6or2mrudly60az8Li6qqmqok5QLlRea7h1s/XWzdYblU03q5qrb7Rc/av2l/N/nTn1x9nTF385/9fP566cOXXh91+v/vHH9atXaxob7+bm7/YPGeIGeCqNwQbzQJ13f7V7mIfP4DC/4QMN/QaCpldk7hPl+s/VmrlqZYwCsIDSRDmQrAQT5fJYuTwKVESIgXluiq/F2q/cA5jPv84hCIomsAwaZQmWZ1ia7JEV/Tcoctxh/Jcocq7XCSNKDv91Z8Waczeox6JYgQfki8sjCBLleSpn9dIthRv2lBTs27OlR1Z0cl9XVnS4fMv+PYUlO3OFAh1BWBE0HULSIRxGCAwhcASF/w1FwtOhGIxQeAoKpcJpDGWLnvvpyDDvcWP6zv38g/Tkb4vyVpFESr/wIFCtlrkHuqj8xk3/9q2PZrmqvZXmYKWXv8YUoPHy9Q3tFxgWPuqNN2d+NmvSpMmxsfHz5kfNnvM1TjIEyU2YOEUsBkUiuUpl1Gm95XK9SmtUqA0yuVYkVbq4AS6uYheR1FUsF0mVYqlKUHW7SVRiQAvI9XKVXq7SgyqdQq1Ta3QajYAiJSADJVJAJJVLpAqJVOEQc7uJAbFUIQNUcoVWrtDJVTqZQieSqV3EclexXAwoxYBGrvUE9GaJ1kekD3QxhBjCXv3GkpoK4zYMTYfTllgXptmWWG3pVhtiE+ZPIQSGrTCS5pAtWHsd/7ehyPlbBEFe6hPxP6Ko67/tppHwbe+CZE8UEUgKCi1CbItINNXOosuzmY3rlhfkri3ekX+gbOeRg6XHDu05eXjviYOlh8p3lBYXbCvaWFCwbuOPK5av4rKzyUwezeKQLBa20zaOhjgW4TiE4zCWRRkG6SIBRzIcSXMkxZMsT/F2WuiCcHxXh1/QuQnBsATLEULGw/Fd0gOOJzMy2YyM5543PM+yLMkwOE3jNI1TNEZRGMMQLEfSDMEwBM3iznijaExoSjkruQUUMezzu85/XQv04oIZB4ecb2YZhhI6BA7AdKmyXwae/9BIYBmW4zjeTnEZCJ+FLFtFb8xdXrRjfUlxbllp/v69+UfKtx4r33psX+GRcsFVrOhwWdGhvVsP7916eM/WI3u3Htm79djeomN7io6Wbj1WuvVk8dYDBT8eLyv8eee64rmfbe/X54DKsyH89daB79eMmHr27VnY6+O/mDT1nXemj3pt2tBR7+dv29PZ2fnw2bOHT588evrk/qPHDx89e/Kk89GjzocPOu/dfdzedr/5dkdTY1td7e2bN+quX6+uvH6rqrLmVnVDQ31LU2N7XU1bfc1zGtXdart143bltbqrV6ovX6y8fLHyyqWqvy5XX7/WUFnRKHytuNrwx++VP53588ypi+fO/vnzuSvnz14+efy3Py5UXbp4s7q69a8rNRPGfyaSGvSeoe7m/gavMJ17qMGrv6/fkAEe4SOUAa8DpkkKrzlq41yFMgaQxMtESYA4SS5JUMoT1GqLVhsll0dJwUiR4ls3+SzQfeE749cSRGYmi2dQKEfSLMWRBEM9H2tlXmb/I/SKHMhxNvX5b1DkfObu8+HEiyZvzsKE3gY/PWYJHH1NksJ4nlqTs6xoy8a9pYX79m7tkRWd3Lf7+L6dx/YXHSrfcmBvYcnO3LxNq1cuY3E8HUbSICQdJhCMIjCKRF+cXnLWjjteoQ3DUnEMZ0kCT/tm9uSxI0I+emvg95++99mk1z98d8TIkQNUWlCi1gDefQwhI7+Jh0d98Imbzl/mHiRSmxRGP1fQINN4efn1NXoHenj5+foGenj5+PgFe5v9lSqtQqF1cZWIRKBa7alWe2g1JqXKXabQSgC1m0ThKgJd3QA3MegmkUsAlUyuBZRaQV8nAbWgyl2l89YavTV6T6XGoFTp1GqdUqkGQYVMBkolMrFEJpbKxVK5A0VSmQqUa+VKnUqtV6h1crlGBmpdZRoXmcYF1EiUWlCjBzV6EagCdJ4ipbtE5+Om9/MOfyUuBYVJKh1JR0irFVu8JC15SeqStHTYmo7brBRkw2022AY9H3F1VKv+b0DRfwMnW/fyC+ctGL2Ni3oouQXMQBDk3C4S0kHHbyp8fQFFHGXLYJHlWdQPa7K35K0r3r65dFfB/r3bjx4sOX649MSRvUcP7D5avutIyfbdWzZt3rBy7erMlSv5pctoPgPneZTnEJ5FMjg0g0V5BuZYmOdRnsf5rtIZwXKEM4oYJ+o4OMG++EOOJ3k7ydsJ3k7wdkqIjEzWbmed8SBIy7rK9CzlqKe/kN+wpEM450CRI543q5z0S84llx49gB79AOeWklNv+X/Oinp3sJ3FWgzD8Dxvz6AzlxLLc5j1Py4tKFqze/em8r0F+/fmHdybf7gs/8jevCN7Nx/ek3egJG9fSeGBksIDJYUHSwoPlWw5uLvw0O7CI7u3HCstOlZadLxk6697iw9v3li2Zd25XT9sm//Z1vCwMoVn88C37g4a3zZyxtnhU8nBYz8e8cb7H3z29odfvfbejLiFcPuDJ086/3n0z5OHTx8/fvLs6dPOZ087nzzuvNvxpKmpveZWgyDCvlFVW3n9lsChG1W1NbcaGupbGhta62611t1qq69pr6/pQtH1q7V/X755+WLlxd+v/fHb1Yu/Xfv9l6t//F555c+aq3/VV1Y0Xfu7/rdfrp09fens6Uvnzl4+/9OVs6cvnf/pr19+rvj5/LVrV5tSljAGXaBBF2Q0hnh69PH06msyhfv6DvL16Bcm83tVZPoQ9JmtMc1T6aJEEoub6wKx60KpayIgssiBOI02Tq+LVCliAWWsRDFPJJ8j0c0fOGK51ZadxaN2AuMpkiYYkmBfRBHDMNTLDmcUOcq2/7soEmR0jrEhZ5lAj9nSl0raHIZ1QrGOov8Xde8d3UaB9X/LljSa0aj35l7idEJnYWGXssuysMBSnoVdlrrLwgKBBNJsdWk0M2quieM4thPbsmXJXd22XJMsJXTSQxKXuMUtCenl/WNsRZEdlve8z3vO7zfnnhzZliw5Z6TP3Hu/93uNNju2ffvmxvqqoN/VFnCHgzEo8vSGmrpCdeGAk0BR9c7izQVmIivS6lURFBmixpiinzr65elQVI3hOTqtWrVh7Xuvr37zuU/efmHd2y88fv8yLj0OhuIYbBjiC+MFqUsffPqf601pdz4GirJg8WK6KJMpyuDJshRpt6Uvvic5/fbUtGVJSRk8voTFFsIMblwcGB8PMmABBAlgWMhiylhMGR0WkgGYDMAUGguA2BCDC7P4IMyBGDyYxWdwBDBLADG5LIGUK0nkixN4IjmbL2WzhQwGlwYxAQACAAAAaABABQAIANkAyJ7lEMAAAAZE59DpbJDOBmhMCgWKI9NJADsO5lPYAiqLS6GzKHRmHBkA2XwaT8SUJEHiZEiU9MJrb+lx4wblJ9matZs0a7LVn6g0yuwcrUpp0qjMWjWmVhlUKnU0cv7PQZF63hHzpBqNRvVLULSQLnyWZGp1pEOWnZ1NaCKi73ATispL8ivLNxMQCvncHcGmzlBzX5e/N+wNB5vCoeaQ191aV9Wwo8xRsmVbgTXfarJbjGazHsN1sy0ZXI+jWguqJVBksegsFr3VarTakFk5tRU1W1HciuI21BwFIYsVtdlxqxUzz1Xt5oBkstlRm91ks5tm9WN2zGbHrbYblTGLBY/JMCJXmgiCGAyzE1UoZkTmpo6QG+NH+siN2U7VzR8iMT5v0YOHJtQY3UyKrukR9MIwDMdufOj8fDluHoowFENxHLOYLTY7VlSCVzgK6xq2NzTv8Pqq2kO1bb7qDm912F/d6a0Ke3eGPZXtnpp2j7PdWxf21nX6XJ0+d7jVGW52drY4uz2ubo+ru7XuP02u3c6a1sritp15VW+8UJyctHfxXTP3Pjmz9PGp2/7cnfro5jt+/+Ly++6643d3/ubFOx965vm//6vvy28vXb9+7sql85cvXrx89crl65fOXz8zfWVs+PTAwMjxY0PHfhz88ejA0SP9Px4dGOgfGRwYGxocPzk0Pnzy1Mjw5MjQzMjg9PDA1OCJU/3HxggB95GDg4f29x/4/ti+7378/puj33794/7vBw/tHzlyaOzYkYkDP5zc+9nh/+za9+nu/V98enDvZ4f3fnboy8+PfPPNwOHDE7U1wUTFShiSyWVLRcJMhWyxTJwpEaUrZFkpwozbwYTHaUkvs1P/yVb8G2J9GE/+mERaTyatp8Z9RCX/m0Z9l8H6QMD/N4e1hsH+mM55D+C8AQpfTVmMf7DaYkaUmE5vQ42oETchZuy/owjD0OirFiJjjjlbFkRR5FydO1FvpETzPRSih1sjM9dErSzCg8jkNYaZzBY0P99WsaOkpbk23NbY1d7YGaqPQVFPqKkrWBcO1EVQVFSAm0xqvUGl1au1iE6PGvUmxGC4JYrmhhwQA2ZWIli2Vms0qLI//rejxNznqdz075cSeTQyicRigjCbAfElJG7SnU/89c1PTLyMe+L56Sz5Cl7ibVz50sSMexSpd/BlSwXSxRxuAghxqVQmOR6mUpkQxIdhAYcjp1J55HgWHRTTABEICWl0DsTgMjgCrkDKFycIJAkCSYJArOCLFUJJglCaKJIlCeUpfFkShyeDWHwqxKKBTCoNjqfSyPFUMplKpdJAGgTRGUSvCAAYFIBOpkDxZIhMBuPjwfh4MJ4MUqh0KsgiQdw4roTCE5MgFokKUhgMOofPEUsZIrE4NVO++DYSW3zPw49qTNoc7fps7dps7VqlZr1SnZOdo1OrMJ3GptdYNWpEpbqREBDH/xUomr3PQjsvfiGKCGECUZrLzs7euHFjTk5OBEXEn3wTirwNOwItjnDA1dvRvKuzdXenZ1enpy/cGg7UB5odnoaq5rqdVdu3bCvIK8nPLcyz5tnNdhtms2FWG2bPxW123GpBzWbEbDZacL3ZrCcGfSxWxGoz2eyY1YZa5oJoEVmss65rVuusR6TZgpktmMU6VxOz3hAxW22oxYpZrJjNHrt3GcdRooCPzq5ARohl70Td0mAgdr8bEESPmPQIokMQHWLSI4geRWetEFCUsEJAYtKdyMfKDYGTCUFMhhsyB9yI4whuRjAMwXDCQAG1WDCLBcMxBEdRHEPNKIpjJjOOWs1zmRyOWyy4dU6/a8YxM2rCUZMZRa04ajWjZsyEYYjZjNpzLUWbbTt2Frhc27ytlQGvo81fEw7VtXtr2j2Odm91u6eq3VPZ4akO++rCPnfYXx/2u8N+d9hf3+Gr7/C6O3z17V53W6sr1FwXaHB0uKv9JUVdefbcP/7RdOedJ1HzwX+s3nPvE3tX/KFv5RPNDz37esqy39z2yEOPvLR0xW9+89iz9i3bz1+7PnXu/KmZc5Mz56cnL06NX5wZvTQ1dm58bGZo4NSJ48MD/WMD/ePHjw33Hx8dHpocHz09Pnp6+OTU0MDkyND08ODUUP/kiWNjRw4NHdzff+Tg4NHDJ48ePnnk4ODhAwMH9/cfPnDyyOGRI4dHjh4ZPXxo+Mu9R7q6v9q9+4fde/b19n776WcHP//88N69R04cm/j8s4N/fv4fEDOJK14skC8Xy5bLZUvFnBQhTSKnizMYwkdA/isM0ftCxVq+bC2DtR4EN1Ao6+Lj15LJ78fHv0sF3mXA73M4q9mcjRzhOoj3IY37Niz6mzRR97e/bkENJlRnNCMG1DhrSIJhKBqJG5W5SMRo94kcPVrkFqnWRu2VwHEcIyJy1UTMJ0VQFG0xFf3pHz1wPee7o4lOkojrIYsF3VyYW11V5vO4uzqau9qbukL13W31PW1Nfe0tfW0tfaHWnlBzZ8jV7q8L+p2tzdVVO7YU5ptRk9Zg0OgMGr1Br0cQw5wLMxE3TzjoDAat0ahDTHq90aDU6LV6o0GvffHPT77z+os2/Sd/efLXv6fSkKMAACAASURBVL4rKyVZRKLEU7l8KGkRNfGOp99Rv/yeDpIsBXjp0tS75Bn3StLvkWbcw5BkQZwkAJaQ4ujxFIgUT6NBbIjBi6fCcWRGPJVJAdgUGheEBQAkYHKlIlmaRJEuTciUJWSKFRkiWapYniZOSBErUsSKFJEiVZyYxpJIQS6fTGeRAJBEoZIoNBIAxQEQBaBTaXQAgkGICcFsmM6FIA4AMClUOpkMkchUEimORKJQKCAIMmA6G4Y5ZDo3DubHw+x4EKYx2SyRmCtL4MmTQWGCcNEdK3//Inf5A/IV97679hMjjmr0WrVGpVKpNuWostX6bC2SozOpdIhao9OoNdG1KYIByrkjonXW3nrc5+bjxrq8heL/E4qin2Y+im7pLB6FominBgJFer2eSI9ycnJUKlXkz1wART0hZ1/Yvae76dOe1k97WvZ0Nfe1N7V5alpc5a6q4qrt+RVbbZvzLTar2WrFLRZsDhXE+hyz1YqbzSiOm3DcRJTjZpcA2jCbnWAVFun3WG2oxYrHpAhWq8VmsxGFLKvVarcTBmxm4pdbLBiOm3ActdksNqslMtkTGa2YK2IsMKM6J0K9afOKyWREo+cKUROOofPLcTFSOqIAEvE2vWFyetNQLWKxmCw4YsUQC2q0oEazyYCbDBYMsWKIFUdsuMmGm2xmFMeMZgyxYiaLyWBGDHYUsWOIFTVYUYMFR3LzzCXbNzscpc2uMl/jznZvTVfA1RVwhX1OIjq8NR3emg5fbdjn7Ay4w/76sK++w+cOeV0hr7vN39AWaGoLNIf8TT5Po6elvr6p2u0sDdrzPtPnFj39cp1We3VsYPzTXXtydM0PPt16+2OuXz26JmP5E8sffPhXT69ccn9a2so/Pf/K0aGxiXNXBsfPjJ46Pzr806mBc+dGrp6fvn5m5srYyJkTx8aGh6ZHR84MDUydHJwaHpoeOTkzcvL0yMmZ4SHixunhoZmhgcnjP44eOTREBEGjo4eHfzwyfPTI8MGDAz/sO37o4ND+A4OffXGwq/errt6v2zu/7N39wxffHO/7dP9XXx/56ov9/353PZ2TyJUvZylWwpLlPNltMumyZEF6BkO2FOLfS2f/DwP6gAWu57E2cNjrYXgDCG6ggeup0McA7SOA9h4AvkOlvU2hfASxsjniT2jcjwD2eyzh33iidY88XK5T55t0iFFjxFDEYkVMZpMJNxhMRqPJaESMRuOcddbclA+OmOe72c6ZcEc3DjHMhOOm6PT6hoX2LLFu7MqLMEarJfwPVRqNKmJDFS2njvjzxnjQWXBTcWFubXW53+MKtzWGQw1zG8Qbe0JNPcGm7kBzd7CpM1Qf8NX6PDUtTVWVO4sLCiwmRDfrnmUwEptvooccjcYbGorIJIbeqEJNesRgNBoQjVZ7/333iPmsu1Zm/PqurEceuuPeB++gCXhxIjkpaWXKI39Xlfru/sPrFFZqWtavFCmrEtLvEaXeBUmWxHESSBCfRGPG0RhkKkyFWTQmB2BwqHQ2mcaiQiyIxWMJJHxpokSRIkvKVCQvkyculSiy+JJ0tiiFxU+AuVKYJ6bzJSBfAnCEFBafxGSQIJAEzkYcxIijM+IgBkDngEwOyOTQYDYIsmgAi0plUSh0CgUkk0EyhQaCdAik00EmA2LAdBaDziHTmCQKTKYxWGyeQCThSWQAnU2m88mitMT7nnzozU0ZT71Nz7jvjy+8ZsQKVEpUmW3UaVCVxrhRr1+v167TqTboclSaHK1GGT1eQxwqlYr4aCayopiy2K20ZzEUieRVMYqA+Zj5r0CKyLhjf3rzcnRCQTc/ojl085rz2CPal0GtVt+Eoi92+z/f7fu0z7erq6Wrvb4j4Aq01jTWlVWVF5QU4UV2Q55Za8WNN9cfbmU0MFtns9nx3DxLbp7Fnmsm5AmzYUOt1lknrshhs9nsBH9stsjtaOU08bwL2ulHDzoQb875Eb30Jbq1EyO5jmkLxczAz6HIEB2E4CK60WW1omYcMWNGfC4w1EAEjhnNOGLBEYvZhJoMJpPRjJksJqPFZMjFELvJYEF0Vkyfb0dLS/KddTs8rc5Qi6PDW9sVcHUH3Z3+urDP2emvI24Q0emv6/S7Ov3usM8V9rnafa42rzvodYV89e2BxpC/wedxNzfWOl0VNTs3+3CLf42q/O/v7vcHrl86fe3SzOV9B8a31XyzRuP48/+seeDBh7LuWpRw28ol9y1adPuSlfc2BzsvX78+ff7a5PTl01NXz4xfGT9+uv/w+MCJUwMnJo7/ODY0MDk+enZi/NzE+PmxkTMnB6eHBqaGh6ZHh0+PnJwZHT49cvL0ycGp/uPjx46ORGh0+OAgEQcPDPzww7Hvvju6f1//d98d27X723D33tZAX4u3N9z7TVv3V527v9/16Q86Q65YtigelDAVy+P46XTJEiZ/kVSQns5JXA6LfwWLnuKJ/8FhrGFQP4aAtQBlHYWykQJsJAMbqaASZmezeR9DrHfjqf8gxX1Aoa+jc9aBnE/o3I94ktf44n+tuq14/Sd5OrVRq0LNOGqxopgVRS3EikmDwRjxGI5CkRE3m+af/PPnmqOlmNGjqZFP9siXxHVS5Iydr6WOPo1v5cxtRpEtBfaaqjJvi7MtWN8erCcUdN1tjd2hxi5/Q6evIRyoDwddBIqaGyt37ijOzzdHoQiJRlFk09oNw4Ubkh+1Ua9B9PpcW54RMa28bQWJRIIocYuSBQ/ctzxjSRpNKIxTpNOW3P93fZmuvE2Q9itBwm2r7v6dQJTJ4KaDvIx4ZiKJIYqDuGSQSWNyITafkAZAbB6dzWVwhXyJQpqYmpi2KDE9S56cIU3IEEnTeYIUBlcBsWUwWwpzxCBLALL4AItHZrBJIEwCIBJAI1EBEgCQAJAEwRQmm8JgkkEGQGfTGGyIwYZgNo3GIsfDZDJModABACaGiuh0NovJZTA4IMQEISbM4MfTODSWkCtW8CVyjlAMc3hkGoNEZVJEaZkPP/fgGxuWP/+BcOXDjz7zVx2Sp1WbNUpUr8XVOmSDTrdOr1mnU23U5qjUSo06FkULZiSRnCmaEL8EIb+ENwumV9Ev41YoivSHooF0KxTFZEUxR+SkIn5KPPtNKOrr9vR0NXe0Nwa8zpamykb3Dkdl8fZtuUX5WK7VaLPorZjOakGslmgh9ax0NfLl3JpRi91uteda7Xar3W4hbthsltnKmxW3WMzEDp75R6SDMlelR2OuN2NUCdF93ci1ZLSN6YIoih4YjP5bYjgULZyNWkiDYPhNgZtNVit2I2y41Yph+FzVbu7+eOQhmBHFjCbUaEKNKIZiOIqjJovJkIsabYjBbtJtycUrtuU5HdtaWxwhv6vD6+zy13UH3d1Bd1fA1emvI/6NcKgr4Ar7nZ0+Z6e3LuwjwtXudbX5XB2B+pDX3dpY7aopq6kuqSiyNBmRpjXZW/7+9tDer65fu3jx6tnr589dHzx1/ejgaFe421lVat/6wT/XPfLgHxMSFvElSe+tXXf64qWL16+fHJkePTlzduLSzMlzJ46M/nh0+McjI4cODBw6MNB/fJxIhsZHz54a++nU2E9jI2eGh6ZPDk6fHJwe7J/sPz7245FhokZ36MDAwf39B/f3H9h34sC+E/v39e/bf3z//uP79p3Yu/dgW/t/XA0hR52vvqlzp8NTVt3S7N9lya9YvPJ+EsCHJRmAJIPES6GL09ncRAlTlgUJ74eETzElL7OF7wDgR+S4jynkjRSKCqDpabA6HlST6Xo6V88R5rB4H4Pw+2TgvTjaxwBzPY2zHuR+yOa/wRX8Y+nSLWs/Kkb0mE6DW3AExVDMhqEWkwkzGBCDwajX6wkURVm9GYg0PSYiJ2qEQNGnGXFxQ7An0nGJPpOjDU/nf/NnLrAiiRGBotrqck9zbdDvavO7wkF3T1t9d1tjV7Ch01ff7nF3+NzhoNvvrfG2On4GRTcbwESp++ZQpDeo9HqNQa8349aNGzelpaWS40gwQHrx6UesuOqR3/8WEknIyYsTHnzW2vjZk//SUYRLkxbdI5Jkwkw5GRSTaGISKCRBfDLMoTG5MIfH5IpYfAlPnCCQJYrkyeKEZHFCijQxXZqYKpQlsfgSmCNiciRMtgRmCEE6jwZzADqHCrGoEJMKMskgIx4ASVQwjkIjUYA4MhBHBeMgOgVk0RgcOpNDZ3BAOhuksQAag0Khk8kQlQxRqTAVgCGQRYfYdJjL5ohZbAGVxiTFg3HxMEOQyFNkChXpTIGEBrPJNCYF5lLY4jhugmDZA/e++O69L3+4/LEX/vrP1QheqNdY9FqzUYeptcYNWt06nfoTrXKDJlulzlkQRdFEIbr6P8+SaKjE0GhBqv1XFP3Mw6OP+bKFhYXdUY5zP48i3Zzgm4DfTSgKBho8XmdDQ6XDUVpeXrStJG9rsb2w0Gq3YzaryWo1WS2I2YJabkZRtKh6drO13ZaXl5ebm5uba7fb7Tab1Wq1EilOtLjZYomNCIoi+jEMw2KMiqNlrPM984lsT6tVa7Ua/dyGCKPhJrlR5Dp0wfnTaAjFDHBE+6/gGBods68QnY3ZR2EmFJ8LzISZUbMVN1twzIyimIm42kbNGGaxYGYcRREzos/DkUILsjUXdZQWNjvLfI07/S1VQY+jzePo8NYSyCGAFJ0ShX3OLn9dl7e2y1vT7a3t8tZ2ep1d3rpOnyvsd4f9rlCrs8W1w11VsrM0b0ehuXtLsXPNJvurb48fP3H26sXRSzNXr1y8fvbc9fMXrp8/ffXKuavnrw3/OO5tCppQ2ytvvHXbvfdWNTSMTk2dv3RlevLs6MDk6LGJkf6poYGpE8fGjh4+eeTQEFGmGx4iinIz46Nnp05dmJ64MDl+/tTYT6MnT58cnBo4cSpyfyIfIjB25PDJgwcHvv328Bdf7N+1+9tw5+ctni5nfbDWFax2BlqDexBLSerSu0kQP44to4qS4/hyZuIiGlcq4khTYcFdIPdphuQ1tvRtGmctGcgmkzUADQFhDGCayCAGMCwQF6PzDDBXCbE2gvBaGvQBGVxDoW8A2OtonNUQ5y0W//W0NPObr29D9Faj3oxhRgTFMFt0VqTX641GBEGQG9VdzBBVYVuAPfMLBjH15GiHw2jFdoxALpLrE5dWMUlStNiBeIgZNW4tyqurqfA21wZ8dW1+FyFb6G5r7Ao1dPrqO7z1YX99uM3t9zr93to5FFnmoyim2HKj7h1Zs2JQGgwaE2I0my0frF7NFwpIJBJMI/3z1ec9zY5szSbJ4qUkYeJ9L7+f1/RZwl1/oomX8BWLAJAPgQIAFJJhcTwsjId4ZDoLgGEAZtIYPJgrYglkHKGcLZAz+RI6RwQyBVSYS4HY8SCTTGOBEIdO58MMHgRzaSCLQoUJTTYFgKg0kAbSaSCDBrMABosGswAGG2BwQJjDYPJYHB6dwaHRGFQySI4DyGSQCsBUKkyl0ClUmEpl0GhsDl8BsyQUGodEYVABNsQSsyVpTHEqyJFSQHY8wARgDgBz2ZJkUJzKSlv16xf+8fArH9z9x7+8/t5arcGiyjEaNJhRh6m1hg0a7Sda1TptzgZNtlKVrVblqJWxKIrmQQRF6nk2qfOhEiMrmJ/ZROdJPwOnBTOq+WNPkWWhSrUqssN6vpbhRiPr1kf0y478yTehqNa5o8qxfXv55s3Fubn5ZqvNlJtntudarHbcZjdbbWbcjBIVuWgDghjTgbl6ms1my7XZcu32PLs9Lzc3327Ps9ly5/a/2QgsRfaJRcuyCVXRnKUKEm00EunNxrxF9QYi1AaDxmC4sY7IYNQgiM5k0ptQPYYhBDOiez/zgRTTc45GUVRZL1YTFfG1JHyWjUaD0WgwYYgJQwgUEQvuIoFbsNmtd1azyWoxoqgRMVgwZHOepWxzrqO0sMVZ3t7qCPsdYX912F8dvplD3UF32Ofs8NZGotPn7PI4uj1V3Z6qbm91t6+221fb5XN2+eo6vc42T62/saqlrtxdU+Jxlu111VWuU2pffuPEgYOjF84cuzgzffnClfMXJodHBoaHTkyOT02cuXzm+rXL10+f/qmzb9e/13y0et3H7pbWH0/0j49Onj519sLU5enx80MDU0MDk6fGz02Mnzs19tP46NnB/omhgcmTg9NjI2enJy7OTF2emrhI0Gh89Kfx0bPjo2dHh2eIbGloYHKwf2LgxET/ifGjR4e///7HL77Yv3v3t+HOz0Mdn/ra9vgCezp7v91e1fyrB58ixbPiOTKKOIksUFD5ckFCGp8nUtA5dzJ5T7GFr8OC1RBvI8AxQWwznWUFWXkQOw9gW+IgO5WZR2djVJaOTM+JhzaSwXUA/SOAvoYMZkPsbIi7ls59ly9+JSEh++mnt+t1BSaTGUFQE4ZhVpPJbDTe6BURBto3ujKofkEURarHkfdI5N9oFEXwM9/bNNpZhzjJI7l+pI1E3NbrtYS4LhpFFsy0bUuB21npba0L+OraA+7OUD3RK+oONfUEm7oCTd2hpq72hqC/LuBztjZXV1WVFBZaF0RRFI30C6BIr9TpVEajzmKxvvPv97h8Lg2Ih2hx6UmSv738zLP/82d2Ygo9Zfk7+HZNeYCZen88K4XKEIMgh0qm02AeyBRTGEIynUuFmAAIkmn0eIAVDzDjaMw4gBFHY8QBjDgqg0SFSWSIRKGTAAYZYAEAEwCYAI1JozFoAB2gQDBEGCjAIEiHIZgJs2AWD2bzWJzZYLJ5bJgL0zkgjUGlQGQyjRxHpVBBiMGmwSwAYoF0LsQQQiwxjS6KI7NJZDadLRdJ06VJWbAgmcqSUmERyBQyeRKOUMoRScWJ6RxFOi956YrfPLni4WcSV973hz+/tD5bp8zR6ZQGrcqo1hg2aDSfaFWfaHI2qnKUyhy1Mke9UFb0MznNgvlTDIpifg8BjvluDreCk3qhVtP8B0ZDKEelzFbmLIgijUbzX1EU/adFXvZNKCrcnJtfZLPnmS129MYAEI7iFsxqt1htNtxixqOu+CLgmY8is9lqsdisVjtBo9zcfJst12Kxm81WHLfiuAXHCXPimz7uIx74BsPsWyLS+JkvJ438VKtVE5tYDUaNEdEgJu3c2NCsux3RzsHNJosZj+ZoNIpikqHoV0Xcjlylzo0NRUuhZmk0t3B6bhQyFkImFEeI7+AWzGzFrblW1Go2YJgBRVDUUJBr3lFS6NpR0lpb0d5c3RNw9oWcvaHanpCzK1hHCBaIAh1Rnevw1rZ7ato9NR3e2rCvtstT3e2p6vFW9fgcPT5Hj6+2y+vs9Do7vc6w19nucba11rb7XR1+954Gl6+g2L5m/f6vvztz7drI1Usnz5ydmjk7MnJq7MxPY+fOnz9/aWzw1OefflVXV19X7979+af/+eLzXf/Z09Xd6/e1dXf07fv64MjA5PTEhamJCzNTlyZPnR89OTM0MNl/fHxs5OzM1KXpyYvjo2dHTs4QQobhoelI7W568tL05MWJ8fMTc3waHT1zcnhmbOzs0ND0d9/+2Lvrm3D33o7uvV9+c7ytc+8fnvl7HFXAkWbG8xNo4mSGNAVii9hMTiqXtwJmPMkT/lMk+5jJ10D8XLZ0C1dcCHMKAfYWkLMV4m4FeJsBTh6VYSHDRjKsozLUALwBYn4IMNZS6UoGT8Pib2QL10gS3kxMWff44xUGw2bUZEYMKIKYTBhiJKpzxG4WgkNR66l+MYpiupsxlgoLQoi4Q3T3KCLgJshElKCJC7XI24H40oKZtm8tqq9zECjqCNZ3Bt2dQVd3W2NvW3NvW3NvqKW3vaW7ozEUcAX9dZ4WR3X1tqIiK2LU6vXEs9wSRZEC3ZyffY5er0ZRBDPjr735JsyEaUAcl0VNlHFWLEsTKqQkmJP+26dQV9cHlhoo4S4SICWDfACAyXFUEGIBdB4Z5gGMOSsErojJk4IsIRXm0mAeyORDLCHA4FPpXDKNTQKYJIBJAhhUgEGh0MkUkEymUSgghQqBNDqNBgJUGkClAhQAoAA0GgOis+kMDoPBhWEOnc6GaEyAAlPiwfh4gEIGqFQYoMFUEIoH6VSISaNzaXQhAArjySyAxmfzEoTidL4wkcmTQFwZxJax+AqRLEWWkCqSJvBFcg5fArIFdL5CnL4scdldgpTFt9//4Mfrsw06VJet02br1GrdRo1mXRSKNMoFsqL5qUw0FRaEzfxS261QRNBIGXUskO7Me9JfiCKlWrUgijS30KNHjghKI0mSRqO5CUVWO26142YriltMZitmsZlxy2zCYrFaLVa71Z5rsZoXdGOLvPfmfNWsZrMVwywoiptMGIIQQdQ6EL3eqNXqY3YCaTRqjWb+ElVNdMsnGkg3HqhVabQ5Or3SiGiIZakmVIeYtCg2uzuV8FHFcGTBT4fIjQgIoy2/ImV949yaosgkY3Tvyhzri4qbzRhuMZmtJqsdm/tfRSxW1GrHrHbMbEUtNtReYDXbrXiuNa8wf+vWwqqKbc3OnaGmmm6Pa1egbk+ba3ebsyfo6PRXdwZmdQqRIGp0ERqFfc4uj6PHU9Xjre71OXr9tb1+Z0/A1RNwd/tdXX53T6hxV0dLR1tDe0dzn7/lS2+gvcZ94vCPMxcvn7pwefr8lZnJc+fPXLp44fr4xJk9u76orXaXba/s7OweGR25cPnCtetXLl+9ODY+1tXZV1RQXJhX7K7z7Or9ct/3xw8fHOw/Pn5q7NzpqctnZi6fnr5y9vTV8dGfhgYmR4dPj42cHR/9aWhgauDExPDQNKF0GDhxauDEqZODU8NDM8ND06fGfxocnDx2bPTAgYEffjhx8PDwd/v6j/ZPfvXtiVffWssSpnJEGaLkZbzkxcKkxVJFarJYsZgnvJfNe14se1ss38CXICxhPlNSypFX8KTbmPxtIKcM4lfQhZUsaRVXUcaWFrNF+RyxnSvGOHwVm7OOydnA5CkZXDWTl80SfiSQviqRffjQg+U6dZFRbzEaEINerzfqdUS/xDhnH0yIFwyz4MGNGBZjsbFwzM+KohP96AusGEuFGPOFmAnTmHYRcRtBDFbMVFG6tdFd42lxBv2ujmB9OOjuCrl72pt2hVt3t3t2tXv6Olq7OxrbQ+5QwOVtrXFUlxYV2YwGjW423zLeqlc0+8pvLPpSarVKFEVwi/nvb7zO5rLpdCoTjpcKmYsWJbHEIhJHcsezr2kqg8+tsdGT7yPRpHEAG6DBZDIFZjAZXCGdL2EIJHyxXCZPkCpSJfIMkTxDJEsjQiBJYfET6CwJhc6Lo3JIZDaJyowD4DgAigcgMgWiUGhkCkShgBQyAJABkAZCAI1GAWhUCAQYEI0F0lgAQKeSITIZIpPBuDhaPJlGoYIgyKLBLCoDptIZAMyGGHwAFFApXBqNJxKmJiUtFgoS6HQ2g87iC2R8YYJQnCiXJ8tkCTyegMPmslhcmM1l8UQCeXJi+tKM5asW33b7O+9+gBlxvVJnUOlUSs0GlXqdVrVeo9ykVqqVSk2OUrNwWqJWqVQ5OTnZ2dmbNm0iBHWqqEkjzTyl3IJYirlzpO00P/VRzxUDIy6lC+ZJ81EUHfOzIo12gV7UzzApmkY3oYiYP8VmneJQzIyarWaz1WK2WnCzFTfbzFYbbsZjLgNnB0nnhh6IPo3BYNDrDXObAImd6YReIhI6rVat0Sq1OpVer9bp1TqdSqdT6Yjb0RElPZgv0dbrtbq5xXeISTtvbzdh5k0IrG+InaI7Q9HN5BsuXvN3wJiMc9TBzRYMN5twswnDCA2VyWrD8wvseXnW3FyLzYabLajZYrLZ0dw8PL/AWlhoKyiyFRTaiorsW7bkbSnO27Ilb2tJQen2LaVlxWU7tlU7KtyuKk9jbYfH1euv7/O7dwVdu0LOnraa7mBVZ2ABFBG9IqI6F/Y5u/yuHp+z2+vobK3q9FT3+Or6Qu7eUENvqLGvvamvo2VXR+uusKetrTEQbuls8/a0erqavZMnxycmTh8dGDt95srln65fPXNt/Ph4T7CvYltVc5Pv4IEj589fuH79+oUL58+d/+nqtWsXL10aH5v84fuDnpago6rBUd3krGnxeTo7O/7zzVeHhwenR05OT4z/dGbmyvTkpYnxc5OnLkxNXJyauECIuecU3gSQTg32T/QfHz9yaOjwocF9+47v3v2119u1Z8933+/r/+HA4JETp/RIIV+SKZAvTs68I3nR7UmZq9LSly1LXnRvQuofZAl/k8g2JmcYFCk2oWIzV1bKFm+HRaUQbwdLsJMhqIC4Dpa0lqNwcBMq+YpSvnwzX2blCg1MzkaYsYbJ/ITB2gSzlHTORiZ3NVfwIoP95m23bc3eWIwiqE6NGPQGg8mgN0WyorkVdzeM4P53UTQfSMi8bXULcigGRUbEYDOjO7aXNDfU+lrrQgF3R6ihq62hL9w0OyzY3tobaulpa+7paGwLuoL+uluhSKczzEfRrBmEUTPn36jV6ZUqTQ5mxt98+59sLofFpjMZ8amJwvvuuyNj5Yo4vuL2Z15/Tb/tVy+vB2R3k2gyEo1DozOZbBZfJBIokkSJ6ZLkDGlSmiIpVZqQJlFkShMypYoMoTSFK0xkcCQAnU+BeGSAHU9lx1PZcQCbBDJJIDMeZFJAJgAyAZAJgiwQZNIhJovJ5jDYbJgFQywIYNIAmArQKRSIQqCIAlFAmArCZBCOB6B4CKZx2RCXS2NxqRCHzpTw+clyaaZMlMJniwU8oUIslfIEUq5IxhfL+EIpjy/h8SR8vkIiTpTLkhMTU1NS09Mz0jMy0hdnZa1Y8dprbxrUOl2OWqdU5+QoN6pU6zXK9RpltkqpzlFqcpSqHGXMEeEHwYZoDkXD5pegaMFEakFtwg3A/J+JIhQzmGb92XSISY+gBmS2Tm4wGIx6g1GvN0Z0AZGJB6KErdGo1GqlWq1UqXJUqhy1WqnRqDQatVar0Wo1Op1WNyciiASC6EyYp+8GegAAIABJREFUPtqJh6g+3xwLyLJjsyWDxmBUG4zqSFZELNlbwA7VHJsSxZTjItlPDI1izC7NZpRgG2ESkZtnzsu3bt6Su3lL3pbiguKthSXbiraVbi4tLSgrLSjfXlixvai8vKiirGhnxZbqypKa6tKa6lJnbVm9a4fbXdnUWOPzutv8DZ3Bxr5Q0562pj1tDbuCrp5AbVfQ0RV0dAYdYV9ttEghulEUUdB1+eu6fM4ub12Xz9UdcPcE67uDDV2hhq62xq5QU7u/vs3ramyucXucTc117urKHl/g3OTZmfHTo8OT589euXjmyol9xzub2t3b63radw+fnLx+/fqVK1enpqYnJ6YmJibGxsYnJmYunL9y+eL18bGZo4eHvv368O6+rzo7/tPa3O6u8zY1BAksffHZD/t/OEH4bY8OnxkdPkMQiBB2j42cGeyf+PHIMKFfOHRg4Lvvjn7xxb6vvjq4Z8+3u3Z/u+/A4NffHVNqrdKEZXxJVvqS+9iC9OSM29Izlmcq0lYJZI8KpK/yZZ/wpUau2ELn5ALMLTTOVhq3KJ65OQ6uoHPLAU45jeMWJFQzpWV0YSlLlA9xcYithxg5NOhDKvA2jfI+FVhDBdcBzI8h1vts3l9Y7Jcy0nM/Wl1iNiFapQkxIghqNKBErwhBIv6nphuNRtyI/u+haP5OoAXTo2jqxMi7IyjKteCV5dtaGuv8HldbsD4caugK1fe0N/SFW3aHPbvaW3tCLb3tzTEFusJCK2LU6md/58+hiOgVRVCkN6g3Za9DLfi/V3/AFwlYHDqdFnf7isy///2l3/3pGRJXnvnIiw+9qVz5zIdwyoMkuiIO4sEsrkguTUhLk2dkSdKzpGlZspRMaWIaX5LE5iewuHKIIYqncUjxcDyFCdB5AMQD6AIaQwgxRSBbDPHlEE8GccQAm09jcGkwh8niszk8DkfI54mFPDGfK4IZHBBgUKlEMgSRgdmgQgyAzqYw2PEQg8xg0vgcCodNZnAAmMvhKiTCdAk/ScKT8yG2nMPNkIkTOUw5A07h8zKlkkVy6ZLEhFWLMu5YkrVqadaqZYtXLslalpm+KC05fVHaohVLn3/+eU12jlGp1ueoVDnKbJVyvUa5UX0DRcrsnJjjVrSIOSL6gv+KopiP+JgK3s+U5n7++CUoUi/Q0vqlcLoJRQa9SqdTarXZGk2OVpuj0yl1OiLLUWnUarVKrVaqVKpZ2ERCqczOydlE4CcyiKfVqXR6tV5PiAi0RkRnNBKE00XMDnCz0WyZtYYzIjcaof8VRQTn5uTaWr2B6A+pEZPahGqITUVmi4EwUY3siYigaL5GLjr1WZBDkbqczWax2815+ZbCIuvm4tySbQWlZZvLyovLK7bu2FlSWVVa7Sirqd3hdFW63ZVN9TsaXeUNdWX1tdvdtdvdtaWNrorWxkpvs8PX4vC11oR8dUGfqz3Y0NPesivc2tfevKet+T/tTXva6ntDdV2Bmo5gdUfQ0bEQiuZaRDeypa6AqzfUuLujdVe4pbe9Keyvb/O6gt66gKfO01zT6K501VZU1WzfWVteUbm9ZHNhT6D90pmLV89duXLh6ujI1IH9RwOeUHN1w8HPfjh3+sLZs1eHT07u33f4yy+/+earb/d+/mVfT9/eL745eqT/x6NDo6Onfzp77fzZ69OTF08cGzt0YODLL/aHAr0Nbn/59tqCvNLNheWVO9z1Ll97aFdfz97vvjly7OjoyND0xPj56cmLp6cvnZ6+PDVxYXz07MjQzIkT4wcO9P/ww7Fvvz169OjowcPDuQXlS1feLxBlcvhpsuQVyZl3yZOWrMxaeZs85dc86cs86QaB3MaXlTAF20FOGY1VAfPLYGEJyC+FuDsYvDKAUUXnN0tTqxiiYoBVQGOb4mnqeGoOFdgEAB/RwXdY0PswtAYA11Joqyngv2DW33i8ZxMVqtdfKUC0OlW23qAlekVzHMKinX5mTyEz8r+LogWn32I0dTfVAxZEkdGQb7dU7yjzNLuDvvr2UENnW1NHwNXhd3aG6nvbmvvaWnpDrb3tzV3tDaFAXcBX52lxVFfFooiooi9UoDOaTMYoQ2G1wajJUW8yWcxrNq5PykhmMOl0GnlRRvJTf3rijvvuJzGlaQ+/ePfL6+57RSVa9TSJriDReTQWhy+TipOSOPJEUCCjCaQQX0pni8gglxTPIiIO4NIYIpgpg9lyJlfBFiTxRKl8cSpPls5PyuInLRIkZPIT0vmKFKE8RZ6YIVOkSmWJYlGCgCthM/gQxAZoDCoAkYm1ESBMpjPj6EwynUlmsgE2h8blgyIBKOLFs9kAm8cWyIWiVCE3iUMXyNiiRDY3ncdeLuUuk7DvSZU+tCTt0dsWP3L70t+uWvbwnbf9asXi27MybluUvjwjZWla4pLUhEUZKYuWZf3u949lr1+HajQGpVqjVG9SKTfMoUiTo9Jmq38eRdEJ0P8iiubnVf+noyh7w5pNG9ZsWPfhhk8+2vDJRxvXrcnZuE65aYNy00YicjZtys7elJ29MSdnk1KZTaRBESpEPsGNiN6ERjsRGDDcgOLENKh+dkMdSiwL1yImrRHR6A1qrS5Hp1cS+U1UaOdfBkae0WDQGY0Gk8mAYnoU00Y4hJv1c2bexqiNrrPS2xh9drQwb/7CmGiJncWC2+3WvDz7luL87eWFO6qKHbWlde4Kd/3Ohqbq5paaltbaFo+zxeNs8dR5vXUdwfoOf12btzbUWhNqdYQ8NR0+Z1eovrejiYi+cEtvR1NfZ8uerpbd4aZdofpdQfeuoLsvUNcdcHYGatsDjpDfEfI7osVyMfkQER3e2rDf1RVo6Ak1dQbrg16np9HR6N7pdu5wOsodO0sqyoq3b9u8vWzLtvLirds2FxXk97V1XT135fql62emfvrmuwPBzp5AKPzDV99fP3f13NlL+/f1d3d91tW5u7trV9Df7m31u5z1juq62poGZ01zW9vub7463H9sdPLUhdPTl09PXx45OXNwf//33x79z65vWpvba6qbtm9z5NlLrObNdmvxtq1VlTvcNdVNDW5/e2jXF5/9cPjgwLGjI8d/HBsemhkYmBgYmDh8ePDrrw/v29dfVuFeuerXJCo3IXmlUJrFEWfI026TJyxOEclXcsVPChQfK9KKEjOdkpRWnsLPlXm4sgaewsGTV4oSHHyZgy1yMPm1LKGLJ61mCEoh7maQYwFgBIL1TIaKyVjDBP/JoL4Hg2tBaD0Ir2Ow3udw/8JiPSERrv7zU7kGlV6Xo9KqTCbMZDKbTJhpdl8EYUkXJYczIxiO/G+hKGLqE90ZvdU4UaRRGvFfiEKRviDXVltV4WttCPkbO9oau9qbw0FXh9/ZFWroaW/qC7X0BFt62lpuUtBVlhTOuS3odNoIigjJwkK9Iu2ckaMWMem0RrUBM23Sqm+/906YRefxGIszUx997LcJGYtILLnk3qdWvfjRg68b5Hc9TwITQUECVyYXJSXBQiGZzSPROSRYEM8QxYMcCp1PhUVUSEAFhSBTwuYlcgXJHEEyX5IukmdKFFlSRZYoMYufskSQtlScvkyasUKxaGXiohWJqUvkiRliaRKfL2cyBBCFSaXSKQCdAsJUOpMKs6gMFpXFobI5AIdLE/BBoRASiQAhP44Nk7k8ulDKFSdzeAlchlTBUySyhUsl0gcyk5+6a8mrv7/vld/e9dKv73j+gVXP3LfyD3cuf+T2pfctSb8jM3VVRsqK9MTlaYoV6YlZGUkZS9Lv+9U96z76CNdo9TlKrVK5SaXcqFZuVCtzlEpNtkqbrZ5foIvhTfQxnz2/BEXzkRapxcXoF34GPPOJovolKLrFxG7MMZ9DsUsilJs+ztm0dtOGNZvWr9m0Ye2mDWtVORs0qmyNSqlTK3VqlU6j1OnUEaMRk8mIYQiGE/b4mNU6t6kFJ9YO3QjCEQfDDRFNgRHRaHU5Gm12NH70BlUUhDS3QlH0C0BRE46bcLMRw3XRKIpemje33VWPosaYqdiIy2Rk7nU+hKJ9V3NzbfkFucVb88oqCnZWba6t2+5u2NHQVNniqfEFXL6gyxdw+QIuf9AdCLjaPLWhFkewuTrYXB1qqW731HR4a7oCrt62hp5QfXfQ3RNy97a7d4Xr+zrqe4LObq+j2+vo9jm6fI4uf01noKYj4Aj5q0M+R7uvtsPrbPc5O7zOdq+z3esM++s6A+6uoDvsr2v31rZ5an0tjtbG6pb6qoa6Cqdje03Vth1lm0tLCrYW5xYV2QoLbAX51i1b8jcXFxRtzi/KL+zr6Lp2/uql05cO7Tvas/uzYHfv/qPHfjpzbmJk4vtvj3z++fefffrN11/9sH/foUMHj544Nth/fOjggaNffflDb+8XTU0hZ21Lg9sXbt+9f9+x/hNjo8MzkxPnR05Onzg+tv+HY999c/iLz74Pt++ud3t3VDi3ba0qyNuGYwUWvCjPXlJSXLl9m2NzYXlJcWVjfSAY7PN6u+vrAyUlDo3G8ujvnhNJM4XSTDY3mStI5YkzqbBEIc3IYInv4Ur/Iktdn7zIIk8tYkvKGcJqtrSSIy1hSwp40gJxYqFQXiiQbREp8rkSHGSbYS7OFBqZAh1PqBaKNwpFq7mct5jwXxn0V+iM1yDG6yDjNZj9Mof3DF/wp9Tk1S88W4DqcVSv0uSYTCYUxU0m1GRCURSN7AW/IYf7/wFF82k0/8yf+3K2+q3XR7HKoEYQXWGe1Vld4fe42wL1nW1N3R3NxELx3o7mvo6W3lBzT7CpJ9TU1VYf8tcFvU5Pc3X1TSjS6HSGW6ForlekRUx6EzprdW8wavWIUWc0/Pb3jzG4TDafmZaW8Morf81acQeJlUBJ/9WyF9c8+XFxxu/eJvGXsBOzeAmJDAGfymSR2VwKR8yQJHNlqSyhgsWTsXkKFj+BxUtk8xI5gkSuMIkvTRfJM6WKRdKELGlCljBhESchk5uUxUvJEqQuEacsESUtZvDkEFNIY/IhBg8AuVQqM45CIwEQhc6kMTkgi0tjcwE2l8blM8RStlzBlMsgkSiOySQxYKZMJk5KF4oTeCyBGOYvFsvvz8h44/FHP/7LU//64/1vPnrna79Z9T/3Ln36jswnV2U+vmrRIysz71+Scndm0u2ZiSvSEhYnSdLk/OREcdritFW3r/zo/fdRjVazaZNKmZOtUm5UKzeplEqlUp2t0vw3FMV8dv+/RVHMAyNtJ+KJiCTs/w4UGfRqvV6l0yl1OqVer9Lr1UajxmTSEet/cHx2FRBhchMxzzZbUIsVs1hQs3l2G1BkK2v0lqDIqjpiSNuIaHV6lUabQ+iwIxW5iPwaw40opjehNyStkcJFtIzVZEJQzIjhhsj6cIJABJmIwHAtbjZguMFkMsxvAsd0iaN1DTGL8iKRl48XbcaLSyylZXk7KjdXObbWOEud7vI6d7nTVUbAqampytNY5Wus9jdVB5prgq01IU9tu98ZDtR1tbm729zdba6uUF1Pm7M3VNMdcHT5q8O+qrC3qtNb2emv6vI7Ov3VYV9Vh7eyw+do97sCrbX+lhriX1+zw99SE/I4/S01ze4dDbVljXXlNdWlO3eWVFRs2b69cGtJfnFxbmGhJS8Py8vHI5GfZy0oKLDb7VarLdzeefXS1fHRU19/9d3evd8dPnJ8Zubc1NTZI4eOHTpwtL9/eGpi5vz5y1cuX7169fqVK9cuXbpy6dLVSxevnT17cWx04vixof/s2VvnbKqqrGtp9n/6ny+PHRsaH5sZHZkcPjkxNDh+/NjJo0cGDh/q//qrfZ99+s2e3XvDHbsC/k5vazjg62pw+yvK6mqqW7o7v/js0/1e/67K6harffsbb33020f//Ovf/Onhx55/+NHnHnjwT/f86g9Llj+wLG3VA/KsxxOyXspc8WrKoneSM1YnpX4gkX8oln8olq+WKN6TJLwjSXxLqHhdqPinLOX9tMWrFy17L2PJm4npbySnv5O17N3lK/+5dNlbWUtezVr2l8wVf11692t3P/jKPb9++Z4H3vjto2tf+Iv6H//E12+w6DVGg1qjyyFsp1EUIZYSxQzSmaOWVMWoKG9FoxgPumi/7cjkUEzcqHjPhU6vIi4HibewTqc3GBCDwZCTs1GjzTEiarNZv3WLtc6xzddSE/Q6O4P1PbO6lZa+9ubetqbeYGNPoKG3rbG3vaHd6wx5an1NDsfOkqI8M4YQy2XUWq1eo9Wr1FqtjnATnhWy6+a2y+h0s9aXWq3GYNDqdSqLyWTDrc+99DIo5sexocxlWW+98VaiNCMOSqJkPbT8ddXf8/yrXtGREu6K4yZSOHyAxaCAIMjlc+XJstQseUq6WJoklCYKZckiWZpYniZRZMgSFsmTshJSlsmTlsgTl8iTlsqTl0mTl/IU6fzETEnaYln6UkFiJixMiKPzSBA3DuKS6bMRT2eRGTAFZgFsLsQVsfgyjiCBLUzky1MkyRmCpBSAy42HGZBAwBPLJGKJiElPZTF+nZL46gN3r37it9nP/37dMw++99gdb/9m5asPLHvp3qzn7sh45vaMJ1alPboi5f7FCXdmKm7LkC1Ply9Jk6UnChMVotT0tGXLlr315pt6nY5ATo5SmaNSKtUqlUqlUas1KvX8za0xVTLNLQp00WnN/A/66PJXdEoUwdLPiLkXBs/8+SedVqPTEsiJNgGKfDkr9VbmRG4T94leJ6HWatQa9X8v0MVs2o5sD7LaMFsubrVhVjsWWXBHoChivBbZSnfzgvDZX0hACDHpFuoGqW9GkS4yCWRC9SbUYEKMMX1d4vJwrq9LmOvEoEgfjSIU02K4/lYoivGjm69Tj0WR1WKxImaLzmLT23KN9jwkN89UUISXbMsrKc3btj2/rKKoorK4qnJrTdU2l6Os0VnR7K5sqa9qaagMep1tgbqOoCsccrcH69oDdR0BR9hX1eGtavfsbPdUtnt2dngrO/3Vnf7qTl91h7eyrXVnyFMd8Dg9zdUtjVWtTVWtTdXNDTvddWV1NaU1VcWVFUUVpXnbt9kLCnB7HmbPRW25qM1ustoQWy5qz0Vz87DcOSDZc815eXn5+flWq9Xj8c6cPjs6empocOz09E8Xz18+e+bSqfHTo6OTF85fuHjx0sWLly5dunL16tVr165funT5woULP/10/uzZ82fPnjt9+szpmbNTk2cH+kf27P6itqa+vKzK7Wru6d5z5PAJYpPe4MDo8MmJk0Pj/SeGBwdGBwfG+k+MDg6Mj5ycHhqYOnxwcN/3J44dHRsdOTs4ePq77wd37dnXHt7rqPVbrNuValuOyqozFBiQIo0u78M12tf/+s5rT/7lH0++uPqFv33wzPOf/PmFDc8+98Gjj/37od+s/u0j6594Svns86rn/mf9E8+te+I51bMvW19/p+zjHJcOrVbqK3N0tTpTpVpftklVnq2pyDHuUFtrbdtcxTtrtlWW5BbZtMZ8PZKvN1q1GkSbYzCqjbgeMRkiiXK0iVxkFJogCh5lMYffbLUQ3ZWMHpS+2R9EsyCE/huKtDqdgQi93mAwGFWqbJ1eaURUZot221aru7bU76kNeWo7/K6uUENve1MsikKNvW31xHarQJOjZsfWIjtuMmj1WuJ59TqdQasz6H4ORfq5L9UGrdKqN9owyxv/+jczOYHEZ6asWPLYI4+LualUVib7nmfuWZO7uuar+9/PI8nvIvGSYbFCpEjgS2V8qYIjSWTwZRCTDzG4VIhNprGpEJ/OFLMECr44VSBJ5YtT+ZJUoTRNrMiQJS2RJy0RJWRKkhZJkhbxZalMvgJkSwCWiMISUpgCMoNPhnlkOpfK5gIcDpXDgThCtkjBl6bJkpckpC+TJmVxxAqAw4tnMWGRSKiQwwyYC9MyxdzfL8/812MPbHrucdVzv1c+85u1j9/97kMr3rp/yWv3L3n5vqzn78p89o6MJ1elPrYy5YHF8jvSpSvSZUvTZItTZKmJwiSFOCUlJS0t/YUXXlBH+W1HPv2joXJDljaXrETylVslKzE4+Rka/QyKbvXLfwZFkZ7TfBTN91/YlJOdrcxRama/QwwezUJLp1XrtCqtRqVZOE+6CUUEgWIsPiOuppHN39Hpzs3Lv2epE2EJEcQIwtwUgooIIgEimp83mSPEbhLSI8Ybb91oEdEcQkwYfgNFESBFUBTRMqCYnkBRtCopZslQtIlRtA1rTFhtJmL/BW4xYLhuTihhNFuNFitis6O5+eb8fHN+Hr6lyFZaUrCzorimusxVW9HcWN3a4vB6an3eWr/PGfA5g15HyFPd5nVEot1XEw44w/7aDn9tyFMdaNnpa670NDsa63e4XeUu53ZnbamjqrisNHfLZryowLS5EC3IN9osWrNZj1uMFqtxbtMgYrOb7LmoPRedTYkKzLl5lry83Ly8fIvF0tjYODY2furU5OWL165cvn7l8vXLl65fvnTt8uVrFy5cvHTpCnFWXLt2/cqVq1evXrt69dqFC5d++unCuXPnz5+/MDV5emxkamryzPjo9L59h7u7djfUt1aUV7tdzR3tPd9+s7//xPDoyOTJofGB/pGB/hFil8T01Pmzp6/OTF0aHT49NnLu9PS1iVMXDx8a/ezzw53dX3f3ftu76/sWT29JqSs3f0d+YeXWbXXlO5oKiqpUGtuaj9Vr1iqV2brsTzapPl6n+nBNzvur17/9zqZ338Oz1cWodRueX27Md5g2u22l3i3VnTsbd9f5v2zp+Ko1/FlTsM/l3V3v/bylbX/H50f7fvg0sNvn9lftrN26pTTPmmtS6zCN1qRVaXU5akSlNWuNJn0MiqKHo28Vt6rURabToi+qbhrT/mUxH0VarU6v12u1KiOiMRiVZou2oiy/uX5HyO9q97vCAfetUNQTqu/wOtu9dYHmGseOrYV23KhTa7UqjUZFAMhgNBHVOcKWO+JfqYuy/dfpdFqtyqhT4jq9BcE+yVYm3raMxIXZibLExEwRfxGFt4J1/0u3ryl83/Hlw2uLSYn3AfIlHEWaQJrA5AthngTgSkkQnwTwQKYYYogpIJ8M8OKo3DgajwryKSA/nsajgFyAzqezRQyejCNI4ImSBNJUnjiFxZMzeTIOP4EtULB4ChZfweTJmVw5kyujC0SwSMgUi9kSOU+WLFRkiJMWiZMyueIECoNFolBIEA1iMdgsiMeCshTiP9y94l9PPrzpL09mP//77Gcf2fT0g+ueeuDDx+9555FVr96/5KV7Fj13Z/qfbk9/YmXqw8uT7s9S3JkuW54iWZwizUwSJyt4iQpRUlJSUlLSE088oVKpNBrNgiiKKOWIH2VnZ0c49PMigug623yuzC/TRX8/mn/zMaCZ11WKfrUR7UMMhAjYZCtzspU5m3KyidiYvYkYfVWqVcQN4p7R+ZNSvcAfGCvmjkl0ovbXoeZ5G1fno4jA2Jwq4UZmQyhtIglQJAeKrPyJ7PYm4ETE3G09Mlehjq6kRY2gRlB0UxBNKaIvRcwbmVBdDIpiLngXBM/CF7k4EtX30hEWDyhGSNI1RkRjQDQIqjNbEBw3ms2I3Y5v3pxXWlpUXlG8Y+eWyqqtjppSZ125272jqbHS01Tla6kJeJ3BuQj56gJep6/F0dJY2eSuqHeWOR2llRXF5aUFpVv/H9beMi6K/f3/R2Lp7thduksFpRQDu/MYJ+yOc2wldic3JjYAARVEpLsbBOzu7sLOIwYh/xsD47CLfs7/+/jN431jHXZnB9yd57yu63VdlzQxHo+XCWUkjIv4uIgnxSEpAWEiPikRSKViqaxnSaQ/llSGyeSYTI7J5WRsrIwgcAzDSktLX716/eLF68+fv7a3d3d1dn/v6v7e1d3V2d3R0dnV9b2bsX3/3k3RqLPze3t7R3t7x5e29vdv2969/fTxw5cP7z8/uP/03NnL9XXNebnFaQeyCvJLW5qPX7xw7e6dR08ev3j18sPzZ+9an75586bt3duvH993vH756cmjd61PPty+1Xrq5I36xrMl5Ydr6k6dOHXzyLGr1bUnC4oaU9NKkvcXZmRVph4oJuQHdqFxu4SxiHQPKI7lQeKdURCPL9wZCUXHCAgyKXFv1t59uTlpZQWp5dn7irP2FuSmFBceKCtMKy1OLz1U2nTt5NXnd1rfPXz77Obzo7WnU5OyYVi69u8dqzdujuSBUZHRYAwPgfmggMcX8/kECAn7R9GvsfQzFNHNT5XbxjM9CP9nFEEQHxUAIBxFEFD6wd2VpZmH6ooO1Rb2WBUaSn6CotyGirya0qysA3tiSRGNIghCEFSIoEIY/tGcm+6mzGhJRw2hiUbhGDEfwGABiAo8hwermOpr2VgamXIsrP3ULIYYRawYGpW2Ku3MxMgD6o7hRk5DzO29zKztDUysDMw4hlYu+pauhpauprYeVmwvCxt3IzMnbQNbdS3zARpGA9QNVTUMBmjoq2joqWrqqWrpq2kZaOqY6BmY6+iaamkb6eqZGZnYWFpxLa0drG0cbWydbNkudlwXUzbX1J5t4eRk5exiae9kaudoaMXRM7PWNDIaoKulqqWmqqWqrq5ipqs+2MVu+rBByyaFb5w+etvM0TG/jePPiYieNWr71GHrxgYsGeb9e5DH3ECXGQMdJ/s7jvW1D/e0C3G3G+Rq6+Vg6ca1cGKbc21MOXZWHA7bwcFh7NixfD4fgqCYvt13foYihSf8OkDHtN4pcOu/oKhfAcR8Av0WNLd+GM37xuIo2NAEohdFIIpSVIyOmVWiXvi/UUTNcaDUD0GKJFJMIsWkMpzeSUrE1KAHWgb1K4loWUMLI4EQYnq1aerQ3KIXzaGeqgX0R3NiurRQ0eQmpoKKPQSiF4Wf3lZAACqAFCDEnEKk3LZSzGgCpFTVi/QO3IMFQljQk79FUBRCEBCC+SDEQ1AQJ3ExLhaKUYEQFYpRMSEgpGJSJpbIxPJ4PD5JlrRXvj9ZlCV/AAAgAElEQVQ1MSNjX072/vy8tMKC9IKCgwUFB/PzD+blHsjKSklLS0pNiU/eK09KlMTJxVISJXEIE/GFaAwmAjARgItBAoNIHCIImBoKRc2FoiYNUhCSyrCe/VKRTEbI5VJqzGBxcdHbt++eP39569ad9+//7ejo+Pa1o+3Tty+f29vaPr9///HF85fPn7149er1+/cfP3781Nb2+du3js7Oro6Oro6OzrZ/v/z78Vvbv+1vXn988eLdyxfvnre+efig9drV27U1h9IOZKXuz8jLLW6obzl/7srTJy9fv/r44vn71y8/fnzf8fVz9+uXbffuvLh9s/XsmRvVVcdy8+uyc2tKylpq6083tVw8fPRKfePZgqLGnLzasooj5RVHMrKrJLuziPiM+OR8aWIGLktBRAkYuU9MJhPytIR9hclpFfvSKtMya/fsK5FIMxMS87NzGiorTlRWHjty5NLTxx+/fOx+dP9lXdWRhNi0XVvF69bGrFy/c8nabX+u2rh64xYYFaEICsNgDBwTJYzmYXxYCUXKbU+pjNEvRBK1qKAcHYjrFzz9Nhn5byiCQBAEIT4iAABwp1SKZmYkVpZmNtUVNdUWNtcVUW4FRRTVFDbX5DdU5DZW5teUZmceSJITQhSi3BC8/18oAsEYAcIT83liEAZRgf/o4QMsjXXYdvpmXB0jTxXzYLNp28JFZRsKbi7AyrRdIkxcQq0c/e0cvNgOXnaO/nYuQ+zcQuzcgq0dAqy5A+04ftZsbwtrD1MLJ31Tjo6BtaauqYaO0QCWjoq6loqaloqalrqarrq6nqqqjqqqtrqanibLQE/XzMDAwsjQ0sTY2szUxszM1sDcSs/K0sDW1sDaVs/CWtPUTN3AcIC2noomS1VTTVVTlaWlYmHECvNgzx3uv2RC8OqJIf9MCds6LSx69qiY2aN3zhjx94SglSP9F4d5LwzymBPoOn2Qy2Q/57F+9iO82KEenMGubE9HK1eOuRPbgmNrZmdrxWGznZ2dh4cPj4qKAgCgXxQxxYdywE1Bo/SLosjeTfnI/aLof1Ys9Xt8Wqj9OOG+ETllFO3YtXPHrp27oiLpzkBMFDFfq/zufIXGP0wUkRIxxSGpDKflER2pw3BBz/htDGVKIiocR0XkUAEoFMHUc8QYyjQsKECICgZSi7Y29MbrIBFjChn15Wf26haJBGKxoBdFPwhE0Yiy6lELRSFma23ldmHUGylUvCqgS8EFjqIw0tuY60cWCoZQFEYFqEAsFhEEJiHEJCHARJAQRjFUgAtQMSLAEREpxCQiqRyPi5ck7YlNTknYn5pErZT9ifuSdycmyWPjCFIiJEiBTComCATDYJzyBIoADIOoOevUHpJEJb0oovAjlWHyWEIeS8jkuEQqJkghTgoIUkSSmEgkQFE4Jyfr7ds3Hz58vH795qVLl69cuXbj+p1LF68dO3r69OlzZ86cO3367Jkz5y5evHzlyvXLl6/euHHrwYPHT58+f/ny9fv3Hz58aGv71NH2qePtm39fv/rw8sW71ievnrW+fvTw2bWrtw+3nCgtqcrOKkhJPpidVdBQ33L+3LW7d568fP7+w7v2Tx+7njx6c+fWs3t3Xpw+da2q6mhRcVN55dHa+tNlFUeqak4cPX7t8NErdQ1naupONbVcbGg8W1LctD+5KDE+a29SXsLurIS4TJkkVUYeiIvN2rOnMGV/WUpq+b6UsuT0KnlKsWxvYU7JkePnHly78/bek38fP2+7futZZc0RiXzfth3g5k0gLzIWABJ2AXKeOH75xh3jp8wG+IgQEYoFqEAAAkIeX8RHBKAyiqj/fWoPlTFitOH4qW2BCs3RTeTQ3ql3zFoiqL/pRP8tV4RAEARCfBjh8YCd8lhhZnpieXF6Q00BFZ1rris6XK+oilpqCptq8hoqchur8mvLcjJTk+SEUIiAMNRTV4QgAghG6bgcHaljTjCiYARDfBEKiPk8IQDGgKB/RLiKlZGmlYWOuYO6gYe6wzib+XCQqGJ1/q2/4hp0PcYbuwwzsvMyt3KxYXua23mb2fnbuIaw3YdbOQaaWHmbWXha2/nYsH1t2F6Wdu5mVk5GFhwDMxtdQzOWnqGGrj5LR19DTUdVRUtVRVtDTV9Lw0BDTVdD1UBDzYClbqipbqjNMtRm6WvoGqjq6w7Q1VXR1VXR0R2gpz9AS1OFpaGqqaqipsJiqdha6QV7sxeE+64cF7hqfODGKcGRc0fy542OmTMyas7ozVPCVozw/yvEa1GY7x+hPr8FecwMcJs6yHXCQOdRvo7DvJwC3TneztYu9laOXCsu25xtZ8Vmsx0dHQcNGrhp0ybKXKCMImXbgkLM7dcBuqioqF27du3atYtCkbLkUkBRv8WzMf1tNId27dq1c+dOqv8QfWJRUVExvdE2OjNERecoINGqiEIRtZNKF/UYN2gUxUQrijI+XxFFvUO+hT/mv/UqJGaYjmYPUxUxmybQqoimC40oJoSYmklBFf0Y1y1CmOER5W49YrFQKKS5SJGMj6B8REBVLFGDJnkQHAPDAF21qhBv6fdyw2z+TaemetPOTIcrgqJI71C1nnHmAoFAIBSgQgwV//hrCjAMEQsRsQDFhSgmEBJCISHESCEhEUlkmCyWjI2XxifI43ZLZbGkVE5IZDhBijBCiBMCCSkiCSFJCEhCQOACAhf0PkZxDMExlCSEBCEkSCEthuSxpDyWlMpxiRSTSMXUf6IYQ0kJhuECBAVjY2W3b9/q6up68uTp9es3GhoOVVfXVlXVHjt28lnrixcvXr9///HTp8+UHmpra3v//sOrV2+eP3/19Omzhw8fP3ny/Pmzty+ev335/O2rF+9fPH/b2vrq8aPn9+89eXD/6d07jy5euHb0yKnioor4uKT4uD35eWWNDUdPn7p0++YTqkPdrRtPnj39+PDBm5s3nl2+8vjCpYcnT99qarnY2HT+8NErh49eaTly+VDzhfrGs7X1p6sqj2QfLNkTd3BPfMa+xKzEuINyaapMmpq8ryA9vSojszo9o2pfSvG+g2UHCuvzq4+fuPzg6bvOlx+/33/2sbb5lCQuefN2YFc0IpPviY89mJxQHCvLhgR7QWHCqAmznV18eTtBHBSJAFAI80UYAgkBgRBWuun50VebiSK6GYdCjJfSTMxGHswOv7/oIfKr1Z8qgiAIAHmoAICRaKkUzc7cU1WW1VBT0FhT0FRb2NJQfKSh9Gh9aUttUUtNIY2ilrqCxsq8+vKcyqKM9JQEOSFEwBgI5IEAHwBAPgDxgR8DoZkfeKUNxEUwgUBIDA9AodBp49U55qqmxtom9pomvqr247iLyQBR9fLCOysOnDYYOk/HMciY42tk6mho7KBt5KRh5Kxl6qln5Wdo62ti42Nh7W1p42Vu7Wlm5WZm6WRu42zLdbfmuFjY2ZtY2hqYmekbmehqGelqGepoGuhqGlIPNNV1WWq6LFU9DVU9DVUd9QFaA9Q1VbS1VbR1VbS0VbS0BujoqWqzVNQGqGkM0NZRsTbTDPJ1nDcmYOko39Wj/f6ePCRqbjh/3kje3HDenBHbpoWuGxuwfKT/0uEDF4cP+mOY/7xQ79lDPaYHuo8f5DLS1znUyzHAg+vraufhbOfsaMu1s7S2tnBycrS3t/f29l65ciUAAHQqiFY/zMe/2JigYvoIFAJ0CmaHnzGM1zsD4meBO+rlTL1FbTTzqAe0HU4ZRcpMohQSFa+jO6jSi3kOtNtCURUxhRETSDSKaIsdbZOjQ3PMwBpT6ygwhgkbGkUK+xmg6h9FzDC9UIiKRAg1lQ4VQDBCpZ1ABKU8EQAM8yGYDyMAnWFiwoyJIppDzMp26m60bydWEIJAGIaowQEUgkQiIXMJRSKBCEcxUoCRAgzvBRIuwEUCQijAhQJciGICESbASZFEhstiSVmsRCInSClOSnFCguGkmOoKiFH3BLiAwAU4LsAwFKPYgwtxTIDjAgIXkoQQJ0Q4ISJIMSnBJFJcJielMkIqxSVSnCDFBCnGCZEYE1BilxrrV19f8+XL57dv37x8+ercuQvl5ZUnTpxqb+/4/r3769eOzs7v3793t7d3dnZ2ff/e/e1bR1vb50+f2j58+Pft2/evXr5tffrq0YNnFHtan75qffrqyeMXTx6/uHnj3sMHrffvPTl29PThlhMV5bW5OUXJ+9JTkjNKS2qaD506d/r6hXM3z5y6dvf280cP37x53fH85be7999eu/Hs4uVHp87cPn7yxvGTN44ev9bUcpHSRpXVR3Lyy1NSc/alZO9Jzo5NSpclHpQlpe89WJiSVZqcWZKSVbInLX9/dkl+ZeORc1fvPX/78OWH05dupueVisg4IS7fm5JeWl5bVdNYkF2Vm1q9L7EIQZJAJD5i7GwrC4fITVEyCCMBRMTniwWQQAgpcEihNwf9mVQwcyt3lmL6tmmTwn8Fz39AETWKDIL5AiEoEPJlMgGFovrq/Ibq/Oa6oua6IipX1FxT2Fzdg6LmqvxDVTl1Zdm1pdll+WkHk3fLcAEMRNMo4vFBXm8FyK9RBCOAWAgSCCTk84S4cMxv0zQ4pmoWJoZWjpqm3qqO49zXJQyV1M/Pvr6x8CZ36t8qVv7mTgGunsFch4GWtr6mtn76Vt4sUzdVfQcNfa6eAVff0F7fyMHI3NHSzs2a7WZl62Rl52hhyzW1tjMytzIytTQ2sjA2MDfQNdHVNtZmGWiz9HQ1DXRY+loa+ppqeprqOprquhosXVVtPXVdQ3UdfVUdnQHaWqqaaioqKix1FbaFTqCH7aQQr0VjA9aM9lsf4bd9ahB/7gjeb8N3zhy6ZcqQDeMDVo0euCpi8MqIoctGD/krfOD8UN/Zwd4zhnhMGOw60tc5xMthsIe9jyvH3YXt4mhrZ2dlbW3h5ORkZ8d2c3P7448/qAAdE0XUtf7/IYooTtDGh6ioqH4hpHCon6FIORFF7+mJB/JiFAJ0v6YRpZD+J4ooGvEUhkTQBGL6EZhuBVr9UPCgmUEb4ejFDM1Rr+oXRcp6SEkz9UGRcnS+9y6VaqMgQBCYqvjrrR+Eew14P3zbVKCPuoelLxYKI5GU88nMO1m62wrTC65kbRAJxYRATAoxUogRQpwU4YSYIMQkJiRFQlwkwAQCcc88PVJKSGQkISEwQowRYkKC4ySGkxg11kiM93GLUH9SQtL3dkEiou3mEgkplZIyqUQqIUmSkJAEQWA4juGYmCDEEikWFy+VSDGRGElIjH/69HFb27+trU9v3rx57NjRmzdvdXR0dXZ2tbd3dnR0dXV9pzJDlG2hvb3zy5f2travHz/8++FD24f3n9++/vj82ZunT14+fvT87p1Ht27ef/L4xaOHz+7cfnj71oM7tx9ev3bn6JFTh1tOHD1yprrqUF5uaUlxbVlxfXlpQ3Vly5lT12/eePrk8ccHDz/cuffm3oN3d+69uX7z+fmLD06cukmhqL7xbHXtqdKawxmlVXty8mPTs6UHssX7M0Qp6eL9GfKs/Njs/PicvNSKivzGhkMnzxw+eebMpatXb989fPJMTkHZvtSMguKK46fOt7a+vnPvcX5BWSy5jwST4ok0kkghJclLl2309hgcvSU6FiFiYQwDIBEKCYSwSKQ4vVfB88LMGNGZJPqGie6xqzxeq18U9W9S+A8ogiAEQRAI4gtFkFAExsWLszP3VJRk1FXl1VfmHqopoBx0R+pLmmsKm6sLWqoLm6sKDlXm1Zdn1ZRk1pRkleWnpe2Ll+EoxI8CAcpBDgEA1C+KIKUNhPgIyhfDAAaDuFQ0+c9ZA6x0Nc0NTW2dNY1cNZzGDdySHCxtiEg6ubLg5tA1uBo7iO09wtkj2MllsKPLUAe3UI5rsAV3oJG1h46xvY6+nY6erbqmhZqmma6BrZEJx8DERt/ERs/YUtfIXFvfVEfPWF/f1EDPzNjAzMTIwsTIwtTI0tjAzEjPzFDP1EDXxEDP2EDXWEfHiKVtwNIyYOnos3R1B7DUVVRVNFRVrAxYQZ7sWSP8/xgzeFnEoI1jB20ZP3jXjBDe3BGRc8K2Tg/cMHHguvGD140LWDcheO2EsNXjhi0aGbBwmN/cUL+ZQd6TAjxG+buFeDoNcuN6O3PcHNlO9hSKLB0cHdhsjrOz8+zZsykA0GEuOvbFJMf/RJFyHI86Do0iWrgoZI/65Hj6QxEz6BcTE8PvnQqhILDondHR0ZFRUTRXKCz1iyKmoY76pzKKmG/Rf4BOQRXRWKKvg8xAHJMcCihCBSBdk0QFhZjlSvRSCM0pQKj3aYo+WuZoBtrFQMf0KYowp+31NvJStG7T1SHMhtw0hJgoUu4FDvXKLKpvLFVzLhIhfZdAJKY6mhMYThnDcTEmFmMiMS7CcKGYoAjVgxwRJhRhIjEuwkmMkODUwkkMIzCMwHBchBNiahEU0UiMJDEc7+lzQZKYVEpIpaRMJqEWNcGdaUnHMJFUSkjluFSGyeS4VIYjKHjmzMmurvanT5+2tra+ffu2vb29s7Ozo6OTkkT0Rtnnurq+f//e/f37d4pVXz53fvr32+tXHx4+aL165dbFC9dOnTx/uOXE9Wt3Htx/evPGvRvX7144f/XM6YsXzl+9fOnWubNXT5640NR4sry0ISerNONgcWV584njVy5ffnjtxrP7Dz88ePTh1p1X1248u3Lt6bkL90+cunn46JXGpvPVtSdLqg7nVNYn5hSSaVlEWq7oQDa4L018MCeuoCSpqHR/WXnlyRMXHtx78f79/UdPLl29fvrsheYjJ44cP331+t33/357/7HjwqU7CXvSN/4TufWfmH9W7IzZIcSJJAG2+5/NkbNnzheBIgmCE6AQg1GhSAALYVTYf46QqZYU2igoe+2UOfT/HEWUbYHPjxYIAaEIiN+NZ2fuKWeiqK4HRU3VBU1VvSiqyG2oyK4rzeoJ0O1PkBNCBRTxAeg/oghG+EKIL4IAEY7OXDJHxVxD01zXzIajqeeo6TRm6LbkIGn9YLLxz9zrk+BsTc8IG+9wcxsva2t3O44v22EwxyWA4zqI7TKQ7eRra+9lbu2ibWCtomGkom6ooWOubWilZWCpbWChZWCmZWCuqWeirq6toa7DYulqa+vr6hjq6Rrr6hkbGJgaG1uYGFsYGBjraBloauqzWDoaGjoamjrqmpoD1Aew1FWsTLQD3NjTh/kuGT9k5fjAdWMDt0wI2j4lJGrW8Kg5w3fMDNk8bcjGyYEbJg/ZMDl4w5Rh6yaFrR4ftnjU0N/DB/0W5jcz2GdigOcof7dgL6eBbhwPZ7aLg62DvS2ba21ta8Xhch0dHV1dXadOnRrdm9fplxz/f1FEbcwYmnI8jek1+DWKmD+l3lEZRTEMVwX1Xjt27qBibrTc+RmH/qcqUggn9p8r+u92bWVV1NuptydLxFRFyhyiY3rKqSMmisRYP/Yk5YAJnchhpnYU+pkqXFOYj5kVr8pBfKU2lGDPxNi+FgyF8xeKUAzDKZL0zlDHaaD2eEBIESnFcFIsFAtQISIUoxghIiQYc+EkhhMYjosJAqdWr/ohSJLoJQ1OkoRUSsrl0thYWWysjEKRUmmUSCLFZHKcyifJ5DgqAHPzsj59+tjW1vb27du2traOjvbOzk4aQtQDqrSoo6Oro6Ors/N7R3vn589fP39ub/vU/u5d28sX7561vn7W+vrhg2eXL904cvhkeVlN06GjN2/cfXD/6ZXLN69euXXh/NUTx8+fO3v13t2nVy/fO3nsUmlx3d6kzIy04rLSxob608dP3rxx6+Wde29v3Xl1/+H7h48/3rj14tyF+8dP3mhquVhZdby4vKW09mhGYe3ug8WyA8XS1GLx3lxZWlFG5aHSQ0erm4+eunTl4dNnT1pbHz569PjJ0+cv3rx53/ats/vzt+9Xbz46kFm6CyBXrN21bPWOHduQyC3Ati0xPAgHRBIYIwFEJBIRKIjCfAhFBRAm4AlhRKg4JYR5K6Nwe9Sv35K+y1Ho3/MzFCnXt/4XFPH5IAAAPH40KgBEYjAhkcjJ2ltRmllXlVdflUe1Zm+pKz5cV9xUXdBUld9cVdBUmX+oMu9QVW5jZW5jZX51SVZmaqKcEIK8SIAfDQB8AIAAoKfEVRlFfcvkAQAGIBQQwnwBxEOE/D/X/q5rp61rpWNmaaVjYK/pMmbolj3BsnofvGFh4Z3f4mvUPSN0OAO5LoH2Dn72Dn5sB1+2oy/b2Zfr6m1n72Fl52pu42JsYa9vbKetZ6WhbaambaqmbczSNtbUMdMysNI2tNTRM9LU0Wdp6qiqaakMUFcZoK6qrsXS1NPWNdTSM9TQ1B2gpqmqxmKparFUtdRU1dVUVVksdVMjXV8Xu0lh/n+MCVwxLmD9+IB/Jg7ZNilsx9ThO2eG75g1bNvMkM0zgjdNC94wOWjdpKHrJoWuHheyPCJo8eihv48YPCfMb/pQ3wmDPUb4uQV5Ofq7ct2d7JztbRy4NmyujbWNpZ2tnYuri6ub69ixY+l0i0Lq5b/QiIkf5n6mtGKqKyaKFGj0MxTRB6eez7RF0O/FPPKuXbsoFNHrZ0D6LyiKVkpuRUdH90ER05bNbLjARBHtlGOa35g6ia4lYlYIMf/5i6SREofQflHEvC2lpyVR4FF2GTAtCTR7mDWzzMe0tUlhhAzTiUu5mKh2eZRTnDLsUX32fixc0NuyDO9FEYbjGEGIe3hPCHoa9OGoGBP86G1BiHBciP/ILglxjGrEifUeh8BxQiKRkCRJEARBECRJkqRELpfFxcnj42Pj4uQymYQkceXiXJEYpWx1OC5ABRCOCwlC/ODB3e7u7o8f3n/99vXzly9fv3799q29q7Ors7e66HsXVVfU3dX1vbOz6+vXbx8/fnr58h3V4Ofhg9bbtx5eu3rn6pXbN6/fu3Xz/pnTl6qqGmqqD50/d+X+vSf37j66dfP+1St3b1y/f/PGg7u3Wx/ef3mk5Wzy3uzUlLz0g0VZmRX5hQ21daeOHr964dKDO/fePnz88ebtl+cv3D91+tax49caGs9WVh6vrTxdU3U6Pb02dnd+XFJR4r7S9Oz6Yydv3L/38tHdZ0/vt75pffX44ZMXL161tX1t7+p+/+/Xi1fuFpY2xMDSleujNmwT7ARiISwFhOMwgWxXJPjPjhhYIsd2JyKkdFcMEB3NB0GYh8BRQjhahMCifjjEzAn9rLGCglVB2R33/xZFAABDEKWKQAyH9+6V5uXuqyzNpHNFh+tLDteXHK4tPlSVT6OoqTK/qTr/UFXeoaqC6pKs9P0JUgztRRGP2W1BAUUgY/QA5c/iQTwIBUQwiPKjYYS3bscaa08rXQsdAwMjHQOOluOIweskoWSVt7h24v6z02XlBkNn6tgHOPuEch19ufbeHEcfjpMPx9mL6+pua+9sbutgzXFxcPFxcPWztHPRN7bV0bPW1LVQ0zRRZRkPYJmoaRnrGBhrGRhp6RqytPVZ2noaOnpqmroDWNqq6loqapoq6pqq6loDBmhoqmpqqmmpqKiqqqgY6Gk7csyHDXafMypgUcSgNeMCNk0M3DxxyPbJw3dMHb51WtiWaSFbpodsnTlsy8xhG6eGrJsUvG5S6JrxISvHBi8aNXRh+OA5of7TgnzHD/YY7uc61MvRz5Xr5mDrZG9tz7XhcGxsbK1tbGydnZ3t7e2HDRu2c+fOyMhIyopGX8137ty5Y8cO6kf/BUXRfXsxMHnGhAR12B07dtDOul+giCl9ohlVRNTxfwa5Xbt2MYNvv9BGtH3uZ9G5qJg+vyatz/qgiJkTUl60JFL2FygH2SjRQDdZoP/JFE/MIzAdENTjHnGG9Wm4onDLyfy2UyBRGPTCNCMooIupePrOJYMQBKGMcAiC9PYZ4oEQDwCiASAahGg9REGIOnlE+S+GYX34QWkXkiR7lAohwnChWCxgTlHCcDGG9cwp79mJ9YyFpdwQYrEIxzFKA0kkBC2VCIKQy2WxsTK5XCqVklQaTKGZHkHgYkxEkLhUJiEITCQUSnBcjKK1VVXfvn799u3r569fPrR9au/o6Pz2raujs6u9o+vLl+/t7d3fv3d//979vav7e2d3d1d3d1d7+7e2tm8fP7a/e/v1xYt/Hz16deP6w/Pnbxw9er7l8Nljxy81NZ+prj7c2Hj87JlL167eunP7wfVrd65dvfPg/rOH91+8ePbx9s2nFWVN5aWHcrMr0tMK09IKszNLS4obGupPnjxx9eKF+5cuPbh44cGF8w9On7zd3HSpsvx4cdGRyspTWdl1srjM2N1ZB9LLi0ubLl269+ZN24e3bR9ef2j78OnD27Yvbd8/fmi/euVufkEVHyI3bIpZvylmJ58QkMlYbJo0KUsSl0ZK9/Mh2aadyA5AhErit0UBW3dGIwIRBCGQAIlBQVCEoOIfE+6ZlW1ULyiCwH5WeSbsHULPRJFC4Jd6wIzF9QshhTwlCPEBMBoAYwCIB0A9hABBCAB4IBgjEAAEiaSkyAtykqvLsw/VFVH1rYcbSlrqipprCqkAXVNlfmNZ7qGKvJbaokOVBQ0VeVXF2WnJu3EhCMTsBPhRAD+Gz+dRc8Yohw6C9PRC7T3/3qpHgA+CAIwCEMoTwHwxCmECZGfkDmcPV009fUNjqwFaFjoOASNWR88m8sZKamfvPb4gtoo7ZhmLHWjnGsTmeNuxPdhcd1t7d1sHN2tHFztnVzsHN7a9q4OzJ8fB3ZrtbGnjYGJpb2TK1jW01tC1UNU0GaBuoKqmo87S0dQy1NU11tM31tYz1NU1Ymnqq6lrqqmzVDVYaupaAwZoqA7QUFXTGKAygKWqYmemF+zjMDXMb+HIgctGD1w7ZuDmsYO3Thi6bcqwzZNCNk8O3Tp92I5ZI3bMGbF5WtjGKaEbJoWunRCycWr42onDFkcELRgxeE6Y39Sh3uMGu4X7uQzxcPBz4bg72DpzbRw41mxbSxsbK7Iiwe0AACAASURBVFtbOy6Xy2azAwMDt27dyuPxmJd12iStrI0UNpoiyj9i0oI6CHXMnTt3UoRT1kZMGilLIvrJChksBVLGxPR4FmjvXP8cio6KjomJjomOio6Ojul5ZXR0dFR0VGRUVGRUVFT0j2P+KlfELFOllrIMYqqcfjM9Cm1PFVr+9BvUorUXlViie9wRpEiMCehyIjoJrOBlUhh5yQzE9VskpDzFue9CEATp8WWjPcknBAHpfBgqAGhTRm8+TESnxBjkRpmqiJYv1ANaKmH9bZQGYigqDMepG/AfDYqkUpIkceovQxCYRILTySH6np12Z9Cd9HASE+EYTkoIQkriEikhkWJ4yp69t27c/PL1a9u3L+/b/v3a0dHd0dH9rb3767fvnz93ffn8veNbx9cvX79+7ups7+7+3vW961v7t28dHZ2d3W2fu/792PnxY+f7d+0vnv97+87z02du1DecLK9oLiioTUvL35OUUlZaeeXyjfv3nty4fu/6tft3bj993vrh2dOPp09eO3v6RkvTubKS+syMgpSUjJTkrOzM0oqypvraE02NZ44dvnL8yLWmhguVZcfy8xoOZFSnZdfszyiTJ6bL4tP2H8wvLqu9duv+izfvX7x8/eHjh89fv7Z/7Wp9/KGqvAUGJRs3RkZFi3HpPnlCmjwxPXZPRuzeTPneTGlCpohMg4R7o0D5tkiREE/8e0vMP1t3CcUkAEECkQARQAIRzMxEMhONCh1R+0WRsir6WSERTRoaPL9EEY8HRvGhaACKASA+BFM0AgEgBgJjUIQnIeDU5NiivP21lbmH6oooz8Kh2oLGqvym6oLmmsKWHvtcQUt14eHakubqosaKgprS3Iz9ibgAAHm7IDAGgqiRY3wQhqDemjn6Ho7ZvBUAeBDEF4ggRMhDUL5YiOACARwDDhkYpKNlbGRqP0DfWpfj6T9x1rAlW8K3JExB8hYKsr0nrjSwD2I7BTo6+DhyXBw4zhyukzXHwZxtb2XvYGPnYGtjb2dnb2XNtra1t+M6W9k6WNo4mFhy9EytNfUtNHVMtLQMNVl6LJa+JktfQ0NHTVVTk6XLUtdSU2dpsLRYLG0NDS11dW1VNS11dU1NlpqJrrqPg/nEIM/5I/yWjPJbHTFwQ8SgLWMHb58UtG3q8H8mhmyeHLp9ZvjOWaO3zhixYULIhgkhGycPWzcpdPOM0esmhVMomhXmM2Wo55jBbsN9nILc7f1d2B72ts4cawc7a7aNpa2NFduOTW3+/v4bN26k/NxMgaIc+Iruz5+tjIp+t139bQp6K+bnm/LxmS9hJp+onbSm+VmWqAdF/W1RfStn6WPyGEW4fVDUr5WAMSNLUdb8GkX0SyhVRDXhplvP0ZyjO90xNRk1HZVCETMcx0wL9RvH77djP9PFpCCefoYiFKU7QEIoighFPzzrIjGMEwKq8QTdgYIq++0b4ewHRTSEFJDTL4eYwT1a3NB2YeZdOUUjuh1n74i/H7kiGkUEiYkIEUbiOI4TGB4rkcbLY+OksoOpaRcvXu7q7u7o7v709Wv7l46Ozx1dX7u6Or93dX7vaO/q7Pre2fW9o6u783t3e1dn29evnz5/+/yp49+P3z6+//r+7ZfXLz+9fvnv2zdfW5++u3e39fKlO0cOn60or09JTsPEkr179h89curWzQeXLt68fuXeg3svHz14c/H8nWtXHl48f/fEsYt1tS052cUpyZnJezL3JmXuTcpMSy3My6kqyq/NyazKOFCWklIoiUvHZAfi9mTFJ2Uk7svKL645cvzc42evXr378Pb9x89fvjx7/qK2ugkT7t70d3RMlEgq2ZecnJeWUZJysCgxOUeelCFJSJMkpGOyNBRLFRIHIGFSFJ9ExbtXrdu2cs3fiEAMgBAqFCACSChGmFVEyiZJZlPUft3edOdTZQ4pz76j85Rg31ER/aAIiuZDMQAUA8LUTGQIhiEI5MNQDIryKRSVFByoq8prqCmorcipr8xtrM5vqMxtrMxrqi44XFd8rL70eEPZsYayI/VlLTXFh6oKa8vysg7sIcUwDEQhMB9BqOHIIIyiCPKjJyzzN2KiCBVCqAhEBSAKAyIYEsOCaROn62kZ6eiYmdi5mDh4mLr76XkO0fAdqzdkJmfYXBPnIB1je0tTW1c7ey8Ox5Nr58yx5dhZWdmYW1pamJmamRqbmpmaGhsZGxmZGBmZ6hsYGxmbG5tbm1rYmlmxza3YJqbWBvomOtpGmtScVlUtFktbTY2lpqahoaHJYmlpaGhpsHTUNXQ0WSwDbQ2upWGoj8OMYT4Lwn2XRfitGzNw09iAbRMCd0wO3jolbMuU0C1Tw7ZMG7Z56rC/J4WuGx+ycfKwzbNGb54RsWPOhI3TRi2OCF4wYvDMUJ/JQzxH+7uEetkP9bD3d+G4ca0d7Sztba05NlZsWxsOh8vhcNhstre397p16/h8fnSvP40uoKEvyjQ2lN0Hypfv/4giWhvRqkg56KdAI/q9FJ6pEAaMjPxVUO7XKIpSymbRxKWFkaKZW7kdKrOTKaVsGIOEf4UipqeOeiEARtMoovQQMxGlgCIxhvaUZIr7tjbom9r5xawHJo2U21AynHU/DNy9h+1bMoH0dH+h/zIiMUwX/zLLgZknT9nQlVGkwKF+UdQvwJgNwmnLFjXKj0IOnQ2iICSREJRsol9I7SRJHCNFOCnGCRFJYPEyWVJcvBQnMKE4JeVAbV3j2QuXPn/t+N7V3U0ZFrq72zu6v7Z3d3V3d3V3f+vu/tLVu9q7P7d1tf3b9eHtt1cv/33W+u5Z65tnT988efTiyaMXjx8+v33zweWLN04cP5uXWxwXm7gnKbWivP7M6csXL9y6fPHurRtPr15+cPtm6+2bzy5fvHv+7LXmphOlJbWZGYW741KFqBwTxSfuPrg3KXN3XNru2IPxcWkolshH5CJyDyFL3rc/p+nImUetb95++PL5a+fbd/+ePHVmT1LKhrVbli/ZCPCw9LSi/PzqrKzy1PTipJRc6e6DAnIvII7nC+Mh0R5Mmo7LMxBsLx+Si4jEZav+WbRstUBEIKgAFQoRAYT21hUx2yvQ0pzCEl0MoGxVoD9X/7N2lU5tKtSxKfjoelAE8/hQNABHgzAPhAEYhmAYRlEYhgEU4QtQvpREDqTEFeen9nQyLM2sq8g5VFPQWJXfUJF7qCr/cG3x0bqSo3UlR+tKj9SVNlUV1pfl1ZTmZB3YK8EQCIiCYR78A0WIwneN7ovfZ8F8PhyDohACgQIQFMPoikVLLU0s1VW1uM7uDp5+lq4eeg7u2k7++s6DzZ387bhuno6uowYPmjk85LcRwXNHDZ0xauiE8MGjwgaGDfEP8PX09XT1dnN2ceA4cOxsrCxNDA1MTY1MTIyMjY0NjYyNjEzMTC0NDU319Iz0dQ319Q31dA21tfRYLC01NZaaGktDg6Wmpq6mzlJT02CpqZrqanpyLMYEus0a5r1wmNfy0X7rx/hvGjNw+7jB2ycP3TI1dOu0sC1Tw/6ZHLphQtDasYErRwesmxC6eWbElpljts0Zv3bS8EWjA+eHD5oe7D0xwH2Ur3OwO2eIh72/K8eVbWVvY8a1seDYWLPtbLkcLpfLtbOzc3VzXbFiBR2gY4ahmKkdalOI2jFzS5FK/m/mpsww+mh0xohJml/II+VNmXB0X59f0OhnKFIQbUzp1n+uiFY8NGkUJBFtG/ufKGJG55iLaVL4kVNR8un1zphABEIIQfrcWjINBQq3nMyvjcKtnAKKmCPDFWqJ6CbEvQV9EAyD1Fza3updsF9D4H/IFf0nVdTX6UCF9QimsqFJExsrS0iIT0iIj42V0TupRYOHUWxESCSERIoRMpFEKpZIxFIJFi+X7pbLJRguI2WYmNiwftOiv5aJsdiSsoZDLWfPXLh19cbjO4/ePHvz9V1bd1tH97fu7m/d3Z+7u9u6uj+3d3/+3P3hfeeLF5+ftX589fLTu7ffXr9se/ro5d3bj29cu3fh7NXjR84cajx69MjpyoqG1P1ZB1Kzi4uqmw+dPH3yyrUrDy9duHvx/J0H91/du9N67+7Ty5duNdQfzs8v25N4EBPFSYjEPYkH42P3C9FYGJQIBHECIgmX7otNSNu7P7eiuuX2vdYPnzofP319/vyVg+k5W7bsWLF8bfQuKE62LyerpKigJjOzNPVAwd6U3PikDOnudEyeKpQmC6XJIkkqIc/EpAchYRIs2E3Kkxcv27Dgj6UiTCIUiQQiISqCUSHEvAeib26YBdH9xuj6VUU/c2kzSaNgXvgZigA4BoBjQJgHISAEQwiCIL0oEgnBWJkw/UBCccGB6vLs2src6rKs+srcprrCxqq8+vKcxsq8pqoCyrbQXFXYXF3UUJ5XU5xdWZSZsT+RFMEAbxcIRoNQDADE8AE+CENAXz9FP04KiM8DoqOBSBiFYBAQQAAaw9+1aaufhxdLTcPFxdXD29fJ29vGzc3a1dPZd5CXl2+Qn+/YAJ/fRwYvGxe2YkLYiinDl04bvnBS8MyIwMkjh4wM9g8d7BkyyCvQ183Pw97H3cHb1dHNiW3PtrAyNzIy0NbV0dTT1dXS0tbW1tHV1dfXN9DXN9TW0mGxtDRYrF5VpKmhwdLSUNfTULU20gl0ZU8a6j4rxH1hmOuykd5rI3z/jvDbEuG/ZcKQzVPDNk8N+2dy6PrxQasjAlZHBKwZF7RhyvBtsydsnTVu+9wJqyYO+z188Nwwv6lDPSYMchvp6xzswRnqxvVzYbtxrBxsLbg2FmwbC1sbKzabQ6HI0dFx6dKlFHgUolLUlX379u3bt2/ftm3btm3bdipt9NWf6Xr4dbBOQSf9TGn1mz1iurqjGSFEBRT9n1VRpJLbgoklGpl9UKRgMWDChmnX/p8oQgUgnRmik0MKkkvZqkDjh8aVQAghKEhBgv5aQhCgkPJRhhAz8qagpRRE1c9QxGi6BUEQCCMgLRCpCcr0H4HZvoj+pXpEUn9T+AgC7xUxGI6LKFz9QhKRJEk5HaiDkCQuk0kop9zu3XFxcXLKuk3jh7kUOCSVkhIZRspEMjkml4ulMkwuJ+JiZXFSmQyXSgnpti07RoWPGTQoJGTYxIgJC2bPX7N01Y6NW5GdPBKTH0jaX5ieX1tad7zl1I1LN58/ePLx9dtvn9q6P33ufvn62/2Hb+/ce3nzZuuVKw8vX75/9er9i5funDx5ubb2SHl5Q25ueXZ2aXp6YWJiWnZ2aXPz6VMnr+bkVMhkKaWlDcePX7h77/HDhy/On79+6NDxgoKK1NTszMzC3NzSxMTUqEh0/frtGzdGRvHFhHxfUkpWXmH1keMXzl28VVPTnJSUunnzrr/+XLF69UYQECTGJ5cUVtXXHquubC4va8zOqdifVrg/vTglvXTfwZKElKK4vXlEXIaQOIBiKQCaIML3SmL3z/9j5fRZ8xEhJhCJUCEqECECkeJQK2ULzM965irnin6GIqZVgceLptevUITEAHAMhPAhBIQRGEEQGIEgiC9AALEIiosVZ6YnlRYdrKvKq6/Ory3PpgJ09RU5dWXZDRW5lIOuuaqgF0W51UVZFYWZGfuTJOJ+UMQHeHylE6P1HAjyAZAPwnwA4UMIBPCiURCAIqPFADh2+HAzQwNfLw9vLw8vHw+uE9vR1cHH293PzTEiwHdygOecQI/FwwYuGx2wYmLwsskhv08YMmOU/9RRg8aG+oYHuI0Y4jkswH2In2OAl/1AT3t/d46Xs40L18LextjWwtDESN/ISN/YyMDE2NjIyMhQX19fV09bS0uTxdJiaWqxNNVVWRpqqnraGgaaA9imOqFenMlDXGcFOf8R5rZ8pOfaCJ+NEX6bxvhvnjBk85SwTVPCNkwIWjV60MpRg9aMDdowOXzT9Igdv03aMnv81tkTVo4fPj/Mf1aw95RAt/GDXEf6Ood6cgNd2X7Otm4ca0c7K3sbKztrM2trCztbOy6Xa2try+FwFi9ZDEFQpJIbjXqgIIwUth4VwjDF/UcUMS/0TJdEvyhStnczUaQApJ07d9IN5f5vKGKSlRlIjOo1TfRB0S+qfHoZA9HTHOg4G91JgaYUjPDp2azU05iZIWbfIGU+MZNVqACkBoozCwAhCPiZbYHJIep7ojDiqF8a0T+lUcTo/8gIAPZKQxpFzDAjU+H9CN8pjT5SnkNBs4fWTNQeBoQoIPW8ViIhYmNlFIcoMURH4ei3+6GBemn0QzDJcalcLI/F5bG4VIbJZLhMhsskRJxEJidkUAy0+PfFk8ZPGzt+1oiIGeEjp40YPT181LSQsInBoROCQscHBo8dGjZh9LjZM+cu/X3Rxn+2InF7cirrTp25eO/uw/e37r0+cuJG05GrtY1nqxtOHzp66eTZWydPXT18+Fxd3bGiotr09CIcT5BK95aUNFRWtohEcQt/X7llCy8+PqWisv7SpZt37z65f7/13PmrDY1H6usPl5XXxsXv+fufHYuXrFq8ZM3KNZu2bOfzYRyXJEhkSTBCLlmydv78JfN+W7R+7Va5NOlAanZBXtnRltMnj1+qqzlSXd1SU3usqvZYZd3x4orDaTk1cXvzMflBAZmKYvt5cAIi3ism9pHylPGT50yaNlsgwhEUFWEioRgVin+0jKMCaEzG0NTpl0bKDrqfTXxg4kdh/RcUISiMIAgEASAQg0A8sQjaHY/nZO6tKMmor85vqCmor8ytq8ipr8ytK8+hVVFLdeHhmqLDNcXN1UUNZbk1xdkVhZkZqUkyHAV4u0AgGoJ4FGMACKRQpKCKaBMgCPIBPg+EAAiFYASCAB4KAlBMlESI/j57BtvS1M/Tzd/H3cfLxc2F6+vlMtDbebAHd9wQrxlBPnOHei0KD1g+LnjVlOHLp49YODF49piA6aMGTgjzigh0GxPkMXqo2/BBLkO9OH6u1n7O1t5Olh4Opq5sY0dbY7atuY2NuY21mY21mZWlqbmZsYmxsbmZqb6urpaGppqqOovFMjc11mGpGWmp2pvrhnrYTh7sNHuI419hbsvC3deM8tk4xn/ThEGbJw79Z3Loxomh68YNXRURsHrMkNXjQ9aMC1s/Ofzv6aPXTRm5ZmL4opFD5oX6zQz2mhzoSqMowMXOx8nWjWvjxLa2t7W0tTK1trKwsbFls9l2bDaHy/nrr78gEGLqIaY6YTKDxg/1YPv27crhO4Vci/LjyL5WvV0M47iC/lCWRLy+DVKZeGCeJ9ON/X8I0NG/Do0i5on1g6Jf9+ZRSALRWkdhLB4FIVoPKdV+9oMcuo9q7yjxnoF7EMxnlmVQCV5ljxzd44tZxkE9Wdk197P4Xm9vBbrJKYqiCIpCQgEqEMAUgVAByDBwo5TTj+pirryUJ5ErjKLAeguGSJKUSqVUVSqFJYlEIpVKpVIpQRAYhtFJIJlMQhWx0nWsTNcc9TTmotWYRELKZBKqUbdMjsnkuEyOy+SEVIpLJERCnDxOIsVR4c5/tvwxZ/70KbPGjZs6KnzsiGER4WGjQoOGDx4Y5O8d4OPh7+Hi4+bs7erk5eTk4+Qa4O4TEhA0ZvqcpVt3ifekFtW1XDp86tbJC4+Onr1Xf/RqXcvFE6eunTp17dy5201NZxoaTubn1yQkHNy7Nzs+/oBAIF+zZsvChctWrfo7MgqI3723uqbx+o279+4/uXP30YWL1/Lyi/gAsnzF6iVLVy5bsWb+H0t+W/DXX0tW/bl41ew5v8+csWDe/KUrV/yzczuICWKTkzILcipbDp04efzc8ePnThy/ePbs9XPnb588c6Oh+XxO8aHdyYWYPF0oPYDJ0nFZRhQYj4iTCOl+EZHoMyhk5pyFhESOogKJTEKpIoEAhiGQ/sgxe5syP37K+5UDdMr5lZ+Nbe13iisTRSDKAxEejAIwCqECBEVRGAIggAcCUUIhmJRI5mbvqyjJqKnIqa/Ob6jKq6/MbajKo2wLh6rzm2soDhW11BQ1VRc1lOXWleaUF2QcTEmQEwIIiASBKBCKAUE+v2fgZp+gHMQY+keHE3l8HgCBKAoLUBgBAYQfjSHg5vVrAn08vV2d/LxcfdwdfTycfL2c/L0cg/3cIgK9Z4QOmhs2+M/Rwcsmjlg5PWLpjIgFk4fNGhc0bcSgiSEeEQHOowKcRg9xHR3oGuLD9Xex9HOy8HEw93I09+SaurBNuGwzOztzOzszWxtTO1tztp2VjbW5mamRkYGurpaOioqKp6fH9GmTdDRZBlrqnmyTEDfryYMcFgS7/RXmvjjMdeUIr/VjB/49IeDvCUM3TAxeOy54zZiha8YGrZ0QtnbCsNXjw9ZOCl83ZeTqSeFLxgT/OSJw3rAeVUQF6EI8OIOcbXycbNztbZzsrLk2FnbWZrbWVrY2tmw2m8Pl2DvY/7XoL4AP/Ef5QqeFaH4oo2gXo4dQDxsYqkUBS0xVRIOq3xidMpl+dp5UdI5ZMMTs8fOj2U/fLaq3IooKS1KnqhCvo95IMUDXb2pHAUUKvRVQAUhziCmG6DibsvRhHoqZjlLIUUEwD4R4ENiHQ9T9qcJSRhF9P6sgfRRWf2lkCIJ+9DkViSjaoUIRXQIFU1VElACip2nI5AS1qMka1JwnhaVgc8AJESYWUxqIWbJKcYhumYDjWK9j+weKaP8CHQZURhFTilGvlcsksXKSatpNrdhYMjaWlJGYHMcTJZJ4EYbuilz5+8LFv835feb0eVMm/TZp4vwpkxdOnbJw6pQFUybPHjt2YkjocD+/wZ7eHi5eDhwXWyt7Ltvd1XXQ4MCR4yfPW7how/YYUpqQnZpTczC3Li4hIyExKyEpSyZPTUktyMyu2JecG787jZTuQ4VyPogvW7Fx9m9/zv7t99//XLp1e5QsPjEnv7i2oSmvqCSaDy78c9Gsub/N//2PBX8umj77t4lTZ0ydMXfO3IXzFyxavGjNpn8ieVFCObk3eU9W1sHSuqpjJ46ePXv64oXz165dvXPr1pMrVx82Hb6QU1AXvzePjM+UJebJk/Lw2EwUSwXQpBg4LiEpZ2e00Jrj9vui5YQ0VigWk1KSUkUCYQ9LqBuafkNwCtUCzCKkX9sW/u8oQngQyqdQhKAIVW8AQwAMxohEUFKiJDdrX3lxeg+KqvMbqvIaq/Mbq/IoB11LTRGFosO1PaqoB0XJu+WEQIDwEcpkBMTw+Dwe8INAymlapvscggABCgtQGIYAmM9DgBgEiFm0cN5Ab3dfDxdvNydvNwd/X9eBvq5Bfh4RgX5TQgbPCAmYPyL4z7Hhi6dGLJoxdv600bMmhM2OGDJtmO/oQc7D/bgj/B3DBzqFetsHutr4u1j7OVn5OVh52Zu7cU0duaYOHDMHjrkDx8LR3trZwZZra2mgo2Wgq6WvrauloTF96tQ1q5cbGmgZaKn7OliEuNtN8ndcGOq1eJjn4jCP5eHeayIGrhsXsG5c4NpxQavHBa0aO3T12NC1E4etmxy+bvLI9VNHrZs6evWkEUvHhP45csi8MP9ZwT5TgzwmBrqP9HUc4mo70Mnax9HanctAkY2VrY0th8P5gSLgP6GIeTmO7FuyqmBDiO5bmhqtZJJWVkjKW780Yu782Xkyu/78YimjiDqmgm2BiWFKJPVB0S+ES780oomlrIeUE0LKSogZ0GOO1GPuBKEfd2R0DwXlqIiyxY75PaHnlSm7aZU7fVEpol4OiXpbgAsYCS2EOeiWHjBILbqPX79LCUVUPqlPgI5CEbX1huzEtEVbJpPI5VK5XMrkEG3m/jWKpFJSLpPEyqTUEeRyqTyWlMcSchkuJzG5GN2NidLiYwtT9tRk7WsuTD1Skt5SeKCl4MDJsqwTJZknSjJOFmc0ZyeX75FkE3ASFAVv2rB63txpI8PDBg70d/Nw4TjZ2zo4O3o6OHq7eg6JmPDb8rU7dkSKeYAsmifZuh39ZzOwZt3OVWu2b/g7atNWYPX67bui0W07gUXL1s6au3DytNnTZ/82ffZvvy38c/HylQv/+mvy9OnjJk2YMnP6zLmzZ8+b+9uC3+fMWzhv4Z/Llq/ZtGlnTDQiQKQklpiyJycjtTg/q+pY84UbV+/euX3/7p1H9+4+uX7tfsvh8xnZlbuTsmW7s2QJufKkfCI2CxanRPHjxZI0aXxmwp6cabMXGZtx1v29hZTGiTH8B4r62hYUGnUrd5OiP34KfjPqs6fcW4H54eQxgmC/QBEE8yEB8ANFCCXfYRgGYChGLIL2JEnyslPKS3pQ1FhT0Fid31iT31iVf6gqXxlF9WW5tSXZZfnpafviZbhAiPBhiAeA0QDAAyEAQmC472/EtJsyfxEYAlAEQmAQAvkgwIMhQC4lNq5b6+fl4ePp5u7s4Ovt5uvj6uftHOjjFj7Qe3yg/6Qh/rPChs4fFfrHxJGLZ4z9Y0bE3EnD5owNnjli0NhAj1EDnUf6u4T5OgZ52ge62vo7W/s5Wvs4WHlwzV3Yxg4cYweukQPXyJFr5uxg6exgY2VmaGNhamZsqMvSMNDRmT5l8uw50w2Nta1Mtb24FsN9HKcMdp0X5LVomM9fYV5Lw31XRgxePSZw5ZghqyKGrBwzdOWYoNVjQ9dOGr5+yogNU0evnxqxdsqoVZNGLIkI+XNk4Lww/9khPtOCPScFeoz0dQx0tvFzsPJ2tKFQZG9jZWdjYWtjTaPIwcFh0aJFAAAoXpj7RtWYgoaOZUX2zSTRo4OY2kU5r8OM+zGRE91fcVK/6RxmPK3f86T7/fwCSJFR/bQej2G0clA4LDMr1o+ZW6FNXL8coufjKcTlaCGl7ChjzoNg2h+Y012ZTRloFNHRNgpFlI+Wjsgz9VDfpgk/YggKJiXlKwKNOhgGqS74vRyiL/dCRjYIZbrPKRoxJ2vQqaN+wIMrLjEmVCoh+rHRtUbMJBCV9WGmnZi5IiaKmEkpksSlUlIqlcokMqlUJpXKJDKJREZIpJiUFMXLMLkYlkAx2l6aSAAAIABJREFUB+R4U8HBc1Vpd5oyn54oenKs4PGRvGfHip4fL3l5ouT1ydJXx0taW/IeNWRdr0g7k7e3OVVeIkcTov/ZtfT3vyaPHxs8dKi3j7u9ixPbxdnBw9MjYNLkP1aviQahOFlsGozGb/g7ZvHSjb/NXz5p6oKQ4eNmzf0rmi/cvou/ZPmaeQsXzZq7YNK0mZOnz5g6Y8akaVNnzJ01d+HceX/MX7Bo4V9L/1y5etXatevXrf9785YdMTEQAuNSck9CfFrqvrycg+V1Zceunn3w8G7rwweP7955eOXyzZaWU1lZZXuSc1PSSvbsL5Un5oll6UJJOhGbTcZmpaRXpefURsYQNlxPG7ZrFB/BJbEYQeAkLhAhqBBCBT8gpDBbRIFG9AdSOeRLYeZnTm6aQzExUf3SSBlFsBCEBT0o6p2wCsIQH4F5OIYk75MX5h+oKsuqrcprrC08VFPQUJXXUJ13qCr/UGV+c03h4driIz2rhFJFtSXZpXkHU/fEScQIAkZDYDQIxkAQgKAIKhQijCI8Zcdpz90byEchEEUgGAJAgAcAPASBpVLJ0iVL3NzdvLw8HB0d/f18vD2dvd3sB3k4hfm6jxnoPX6Qz7SggbOHBSwYG7pkesSSWRELpg2fOz5k5ojASUF+YwM9Rw9yD/V2DHTjDHa183O09rG39uBaudmZO9kYc+0MOHYGHFtDjp2RPdvYkWvBtjW3NDOyMjM20tXRUFUdOTz8z79+1zXQNtRjDXTnjvB3nTzIbV6Qzx+hvr+H+Cwa7rc0ImD52KHLxwxZERG4ImLIioihq8aErJsYvn7KqLVTRq2dMnrN5FErJgxfPCb4j1GB88L8ZwczUORq4+dg5WVv7cahUGTJsbG0s7WhDAtcLtfR0XHx4sUAAOxS2vpFkQIGfoYihdRONMMnTbFEISymgKtfSDRmp4afIfO/oCgqOqpfycU8Gn1wpipSRNEvzNnM2lU6/qbc1EcghKjIlSLVMEQBRQoCiLn67geYsTXq+8BUQgr3ocrGOWaE4ReFHciPdkECoVAoFApFIpFYLOq9+gjFGN2Ur4/7XLmuiK4Upmac9zV8Ky4MEzILjBRaMFAiiST7eBD6dE/oJU2/qkgBRRIJIZXIJIScJOQkKSUkBCHBCYlYSoripMJYDCTBXalSYUth6o2alIcNyU+bDzxuSn3auP95c9qbI5lvD2e+ajr4rC7lYXnCrULZ9VzyaiZ+Pk10Yr+weZ+gLlFYHIvGRW5av2DOjFHho4YM9Xd1szCyNDTg+gyMmDD5z01bETGxb9/+fPnuNBCRbd4Gzl2wbOSYqev+3gEg2JadMWs2bvpz6Yo/lixftHzFX8uXLVqxbMmqZUtWLV2yesnKDSvW/r3mn81/R0ZHxvAABBFJyDiZNJHEEvcmZB5Izi/Jq79w4t7Tux/v3X586+adixeuHjl8sramubCwJj2r4mBmVcrBytikAsnu3N3JZWnZDdn5TWnZdfKE7EnT/lBRNQgOGyvApGJCihGEGBejQhhBf3QypB0KdCCUaU+g+UQ3hmfe6FCY+X+NIhBGQRgFIRiCYRiCABDkIRCPJASpKfGlRem1lbkN1fk0iuorc+luCwooqi/LrSnOLs1N258US4ogGIyGoRgEAVAURgUIIkCVvanM2GOPOQjkCyBQAENQT/MIAEYQIYYvWrLU2c3d1c3D0cnN3d3D043r5Wo70J0b5uMyZqDXhIHeUwJ8Zwz1nT9qyLLp4Stnj1o0I2z+hJAZI4ZOGOo3erDnCH/3EE/nQDdugJu9nzPb28HWk2vrbmflbGPCtdFn2+qxrXXZ1vpsa0OOrYmDnaWliaGNubG5oaGqioqvp9f6DevMLE21NNX93OzDvJ3H+7jMDfJZEOSzIMj7j+EDl0QMWfb/8fbecW3cWb9/nk3ibtOLBKIjmuhdSKL3Xg2mGgy4O05sq0vTZ9TpLhhjmikGAza92OCSstlN2XSnOXF63Wx297n3d3/3de8fA+NBwlnv8+zeeX3/EEIMI700855zzud8Thq3PjW6MSmqISmyISmyMSX6cAb/SFbcwYzYgxmxjemxB1IF+xO5VfGRpfyggmhOdoRXeqhXfIB7lA8r2I1JQ5G9M5PBcnRwdHR0dnZ2dnb5Z1Eko2XbNk3QUVGREYSMJODUtZ7+H+lw2jROkkqldKne41D0JLUi6Zq5j0wuk1OLvlvyUE1DNKlRrejRiCAVSqhQlYq8pK5n1XAYw2EyHUeiaL2cs+YNiuEQoYI1WkyrI1RqVKVavwSv74cgEAyHyYl2azzDIAyjakW0iePU8yjV/fcIOQSB4fgGz2PTkIieHnmss+RmY4c2VqEwlRpTawi1GqdQpNagGi1Gl8wZmcbSxqvDtAURKkilpvi0ttTqtfCLbnhKcWi9aNREarUphQLZ3EoZzW1aK6JeST1vMOgNBoNOZ9Dp9DqdXq/T6nUavUHd1KRp0qMtWqgZl3U3E7dHuz5d7nm41PnZwvmHi51f37z042rvX+5e+fu9wV9v93831/nZteb7g+r7A/j9fuytLuDldslKi2ixWTxjkEzoZSNaZTcqRU801mQm8Th+rkwXB4ablaWDj3dYWkbJc6cAbXMXYehUN11U4i2ZhVVJmSWnRABMaGUAfPKM+PgLZ44+90LD4WMHDh1uOHL00PHjx59//pRIKJRIZQoIwdQoptVpW9vbLra3XTrf0TfQOzHQMzF5demNVz765IPv7r//4P337v/prff/9Nb777//yfv3v/jo028/fvDj2+9/+8ofP1t98aNbdz6YmP5D7+BS6/nRoydBd5+Ip7daVtcd0je3q7V6jVaj0uAYgWA4REXh9A+ZPhKCsrpYs5pV4SgK09WeFGb+OyiivqVrBRsURDAIwWAEg+G10F8JQQoUUer1WG93x/TEFTI1t7JwbU3GPT18c/bqOorG7y1O3l2YuLM4cWthbGF6eG5ycPJqT/eFFr0GxlElhkE4AeM4imIIvDbra/Omckq/QGbncGTtvUMQCMIQoVYdPHjIjxPA9vLx8fHzdHP39XDheLCCvVx4AV4poZyMcP/MMN+cCL/SuND6nPjDRcl1OfyyVG6BICI1jBMXyI4NYPM4HtG+7uHebkEerAB3lr8by9eZ6elg7eZg7uxg5sTczWLsYTH2ODIsGDZmLkxbe2sL8907dzzztLWFeUlZsbuni4XZFm9nW643K5njlh/ivTfCtzTKp0IQWJMYXpcWXZ/GbUyObkiKbEyObEyNPpjOO5QpaEjjN6Tz69P4dSn8msSYqvioUn5IfjQnK8w7JYQdF+DB9XUNdnfwdbb3YjHcHRmujvZODHsnJoPl6Oji4uLEYnm4u9fV1a2jSLoRCo82U2DQ01Z0CZxRHs9IlmYktDOqwUhoTbK/gSIjmNEjpLXdmowg2kS2QB7/BkSKxWKxRCqRSKUS6dqv6O+FgutGFNEqsdSY1HVNKnndB2FEiaByDFfiBIjhAILKQUgKgBIYkWO4UqWG1RrSoxonCIxYm2iHrX99EQxDsHVfRQSGYBiCYQghFwJBkKnWAKb3nJKaAgzDEOTRMxC0SUM4uR9oszEw9KIRlZejtHbrJEYIYoNN+G8vel/ReqiEqzWIWgOr1JBKDREqkFCBKjWk1sAaLaLRImoNrNbABIGuR2BrKKKApNfr13V0Bno8RMZAJJmo8er08IieuKMp6HRNTXqdQas1qHQ6tUGnbtZomjUag16jN6jVWkRvgHSYtFMH3xvt/uzWlc8XLz6Y7/xq+fL3K33f3+z9Yan373eG/7Y6+PX1c59dbXkw1PTgiv6zAe17l6Dft4peahXdbjkzoz42jh+bUL9wTSscgF9oer5WUlVQwAsLcmF62Nk42dhZW9rZMdx4CTm1R0QKok1BtBdUHIpJzK/cf/j0GSkAYRCsOnNGfuLE6WPHTh87fubk89JTpxVnhIBEgkikmEypJdTndYaLLS3d584OdF4Y7Ou51t87PnTlxsLsnT+9/uEnH3392cNvvv72h59//ev//P//z//3v//PX//+v3/+5T+/+vrn9z/45vU3Pl+9897o2O2W9quo+jKAnotLLtq605bl4g2jqqbmFo1WpVJjKhVC4DBBrEkVSIrTqb9xmD1G0UilwulCGHo1yPQZI0k3HUX0BlgIAqjuNxgBIRCAlCAMQAiCwAgMQEolKAdhOYzIcUzRpEcHus/OTw7fXhi/vTixMje2PD1Carhvzly9NTu6On/t9sL43aXJu0uTd5bGl+dH5mYGZ6cGJ8d7u7ta9QZEpQIJAsYJBMcRbE0TgRipezbVBJGh0trJBQFKpVytJhoP1AUHBvqw2X5eXt5ubhx3N38310APt2h/dmIoJy3CPyPSL48bWBYf2ZCddKIwqy4tvlQQWcALzYzwTwnySgjwjAvwFPizI7xcAl0ZgW7MQE8Wx9WB7WTr7mzt4mTl5GjJYpLLyoFh6WBnZWW+22LPzh1bnt6xbUtGVoovx83K/Fl/N3uut0OSHys/2KMk1LM82qdS4F+dEFSXFtGQFlWfFN6YHNGYEnEwNboxPaYxg9eQxm9I59Wn8w6k8vYnc6sTo/bGhuVxgzLCOUkhPrEB7Cgft0BXphfLztPR3s2R4eJg78iwcbS3cXKwd3d3sbe38fP1OnTokBIApFKpWCITS2QSiUwqV0rlCrHJdZrsdRUKhfRWGyqFZYoleiRhFGwZhUGyjZo6aldGGTzTqMg0kpPLNx/YarrEUolQLDojEpJLKBYJxSKjnN6mScKNCbqNUxXovTvrV/lHKCJUIE4AKCaHERmMyFBMgRNK8oJLqGCVCqPvzcj27XHGXPQwhaIXjuNU2ylpWU/r+1nbjFIH1P7pKPoNLdD6uYTi+CaYedzopk07pWhVIlytQUgOUTQyRZFKhalUKpVK9biKEWX8s1lPkoryQzNN2dG7i6j8ns6g0eoJnV7VpKVQpNU3qVU6VGeA9bjsoh55caz7wXL/w8VLXyxd/u5W34+3Bn642f/Tct9fVwZ/WR74brrrq4lzn4+0fdKv+6RX/W4X8nqH7LVzst+fl6y0np7VvXBd/dwo/lw/cLTt+Wr8UJniQGl1ZnxCiF+gm7OTvYO1pb2FlZODa0Byzr4XZCohoMndeyAhNb+yuv6F01KpDJYrMKkcFYohkRgViVGRBJPJ1RDchOJtmOpca3vfufODl7quXhm4MTI0PdA/OTx4Y372zv33Pv/bX/7X3//2P/76t//50y9/+/TzL1965bXJG/MDQ+PnOvu0hgu4qgNG2+Vg6xmR9uRplRRoqz8kc3QJfGabRVZusb65VaPTECoUIyAMBTEExBAIXx/4S33sdKsFunRTtT6C5DdQZKRToNOIki1sJqJ5dDrAMAiBIKKEYWBtUBAAKwFIroSkICxFUXmLARvsOb84OXxnfuLu4uTthfGbM1eXp0dW5sbItTp/7c7ixL3l6/eWr99ZHr+5MDI/OzQ3M3R9ou9yd5vBgBEEOZV87XRYk+fR3pSpuQnVY46iMNn2hyIQCCj0Ws3J40eDORw3J0c/tifb2TnA0yPQ3T3Iwy3KzzMu2Dc51DcrKqAgJrg0Nrw2Le5wblpdSnx5HLeYH54TEZAW4pMUxI4P9IoNYHN93II9HALdHQLcWX7OTE+WjRvLxsXRmsW0oJaDvSXT1tLKbLe12e5d27fs2bktJiac7c2yt9nOcbUJdbVJ5jgVhnoWh3pUxPjWxAXuTwyuTQk/kBxRlxhWlxh6IDGsITmqMT3mYCb/UEZsQzq/LjWmNiWmNplbk8ItTYjIiwnJiPBPCvHl+3tGeLsEuTv6ODPZLIYHi+nGYjox7R3srR3srV1dWQyGTVCg/4kTxwEQFIvFEolMKlNIZQqxTCmUyU1RRCcEPZlmyhLpuiCNnqYzJYdRcEOPkIziJHp1apOojfZPN0WR6fQHqVwmlkroM43IZTTNyBRFMqO+IlNrURNlmimKFCimwHAAJwCSQxiuxHAQJxBa9eXRHAcj+c1vZMzoKFrzJYVhclYKNUOF6gGi96LSOzko00byDDcCEj07Rx2qqZfPE6KIXjoi9QsqNUxHEblMUWSUnaNrFtZ/pTaCEBkMUfEQpdUm5Qwkh0itHTnRlfKj0+rVGh2h1REGjapJrW5Sqw06jb5JrdIhOgOix+UX9ei9se4P57o/nb3wcOHSN0s93y71frNw+adbA7/cHPh5se/nhd4fZ7u/Gj/7cZ/2vS7krfPga2flfzgnfems+O5Z0epZyQ3NySvgwYuiuqbj5WhDCdhQeqq6cH9OSkGiIC4ywtuDbWvLNLd2sLBx9vAOqaw9ur/xZHZBeVnlgfKq+n2V9cdPioQS5JQIkkgJmVIDwAaUaNc3dTW1XNY3Xbp46eql7tGurpH+vvGrw7OrN1/9+MOvfv7hP7//6i8fvPPpi3deGR2ZaG05B0E4BBEIopZI4VMiUCQjxAq1UK49o9CdkeslypbTYm1cQuH2XUx7R0+xDNQ3t+BqAicQFANRBEBgAIFBnDZ73ghF1IdPRvyUtMHou2cUAxnp5ejRD51Mm35F13YLAhSKyBAJgOQKUKIExSgqb2smhnovLE6O3JoZuzlzdWlqeH7yyvzklcUbQ6SSm46iu8sTtxavLswNz88O35js77nc3tSEE4QSJyAMX0MROSSFfraa3kTSy7EgqCSzmggMNhl0Spk0OjzUheUQ4s/heLID2exAT/cgNoki76RQ34xwv5wo/4LogIr4qPqMhLqU2MpEXmlcVG5kYEYYJzXUNzHIOzbQi8fxDGM7BXk4clwdfFh2Hg7WrixrZ0dLOoqYdhb2tuZWZrttLc3Md28z373Dx8fdzZ1ha7XN19kmxNk6meOcE+yaG+hSFulVyfevjA2siA+sig/aHxdcExu0Pz7kQFJkY1rMoSzBkez4xgx+bQp3fxK3NjmmNp23LymqgB+aGRWQHOLL9/cM93IO9mRx3B29XZhsFwcPJwcXR4Yjw9aRYevqzGIy7CLDw55//nmFQiEUCsUSqUyulMmVYqnijERGy9dtCGjoUDFFgnSjLo5OI3rEYwoko2Qd3cHBKPYySsrJNqoM5HLj5tYnmZtnyiryBabvzjhBR0cRPcigpYZBGFHAiALDQZUaIVQwhoMYDtKLIhgOohiAYY+iDQpFVAnnn0ERTHKIGttFTe6i0wiCaO3ftBPb9PbT6Gw3mkaD4yjdG+I3RtD+xqLNiUBMF1lq0mgxtQZVaVC1Gjf1+6GjiIyZtFqVEYpoFaA1CJH9RnSHOsoT6FEbrE6l0eFardqgUTepVU1qlV6n0elVhBbR6mEtKu3UwXdHu+9Pdz2Y7Xy4cOnrxcvfLPZ8u9jz43LfDws9P873/LzY9/1s98Ox9k+u6D/oxt7uhN64oHz1nORu2+k7HcKVDvE4frRbur/jhUr9kVKsvlBek3uqMudwcUZDUVZVfmZ2ckJ4UJADw9HCzHr3Hms///CM7MKktJzSygNHnxPX1B+va3zuuVNKoRSTARoYb1Xpzuuau5raes+eH+zpudbbM97VNTw4eOOlF//02afff/vVLx9/8MXC7Oq51i5Ihp15TiwXKUEFosJ0585e6r40dP5Cf+vZ3o4LVzouDjWd78dbLkHa8+qm7sNHZVY27k89tTMwhIvhGkKlJtQEoUYxfO0riiKQkWqOPiiPbo5OD/2fBEWmDjqPi93pkcfajdQ6igAAAECAQpECEKGIrL1FNdzXOT8xtHRjZPHG0ML1wdnx/tnx/oXrg8vTa87ctxfG7yxO3F2avLM8vjmKyFbudaW4UYP5pvkMKukNgkoEhXEMgUAljiEoBMTzY1hMRqCfr7+XV7AXO5jtGeLlERPAjg/1TY3wy4rm5PMDSvjBNUncI3mpx/MzDmQklsZF50YGZob5p4dxEoO8YwPYPH92hLdrsAeL4+rg42Tv6WhDR5Ejw4LFsGDaWdhZmVns2WVjaWa2e9vundsdWXYuLnbmu572cbIO97SP93VM82flBLnsjfAqj+GU8wPKBQHlsQGV/IBqftD++LC6lKiDGfzDWfGHc+IbMvj7k7nVSVH7k2Nq0wX7kqIK+aFZUZzkUO/YAHaEl3OIp5O/h5OPqyPbxcHD2cHZ0d6JaefCZLq6ODk42PN53FOnXiCTb2KxlIyKRFLFGYl0UxQZxTdUOo4exxjJo58ERdQzdA4ZmQlRf06Hk3SjK4QpiugD9B63JHKpTCGXK+UyhcwERcZLIpEYo8iEPUYLhBEljCpxAlJrUJJG5AxT6lKLExCGg1TBhrxnXCsO0SJ6o5rN4xJ0CAIhJpvJSGOIHvdQd52PM86iH8kGCJEB3LqnEb5xpt9vz0d/jKMETP9kyE9sA4rUqEZDbCrj1m4YZfQoBqIXz6luIbIXlgyDKEdU8jFVUlpL6GkJtZbQaFR6tcqgUhtUap1WrdEQmApWa0E1LD6vAW+PdH00c+nh3MUvF7q/mu/+drHnx1sDP68O/nSz/5dbV/62OvTD3OUvJ859Odb+6RX9Bz3Euz3oHzsVL7YLb3cIl1tOjWEHL0v3nz9d1XKiTHOwWFyRcTCHfyBbcLAw9eDenCNVJXVlJfHRUX5stgvL0WK3mYe7l6c3JzEtR6IgUKJFqlSBaJNKd05juNDUdrntXH/7+YFzF0cuXR7v6x3v6xtfXHzxk4+/+fTjb24tvdjadEEhgQ83nDh59JQGM3R2dA31DV8fvXHj2vSVvquXLg729o1f7p240H31XM9ox+URQ+cV7YU+TH8uJa3o6WfMtu+wSM/MU2u0Wp1WrSFUagwnYBRDUBTBUMRo5gi9kYvOJ6qkSo4A3jRBZ+Qyp1DI6JIEI3knPRgy8jUAASWihCElqFQqlYASgJQApABgmRIUo4iso1U90n9x9tqVpRsjZJVo4fogySGqaLQ2tWhhfHVx7ObCyPzs4Oz04PWJ3u5LrXo9iuMKDAdJ40fy9s/owB6X/SYPmIyKcAyBIQCBQa2KKMjOcnF08GV7ctjsUB/vEG92uI8nP8g7JTIgkxuQGe1XwA8sjQ2tSY45kptyvCCjPiupNJ6bExGQEcZJD+MkBHrxOR48jmekr1uwJ8vPhenDYng52bmwLJ0c1jhELqatpa3lHguzHbaW5nt2bNmx5Wkb6z3u7g5mO/7Di2UZ6mHH93ZM9nPMDXEvjvAq5fqW8fwrBEHl/IDSGE5VbFBdUmRjOv9QVtyh7PiDWbEH0njVSdFVidHVidzqFF5ZYkQBPzgzipMS5hMXxI7ydQ3zcgrwdPR1Y7JdmB5OTGcHOyemnbMDw9nZkeXITEyIFYnW/XvEErJcJJLKhVK5VLqJo7bURK1A2f9QRDHNaNHLRaa5OLqdnZjmKkQWpSQmlSFqn+QD09l9cqVCrlTQox/6fHHKt1sqk4slUrFEKpJIJFKZRCoTS6QSmXxtkT+aLJFoY4ur0cQE05oKgkAwDJigCDZCEY5vsN6h7haNUGS6f9NyKAkdKvohhwjRaUSOXQLBDYptU3NJ+sH8xsQjHEcRBKD7PhgNs3hcgu7R2Fnaa+goIqXb/xSKNmbqNkERFRWRsKF3HVHDI+gVJo1Gpdaq1FqVRqPSq9UGlcag0ug0apUaR3CQUIEqSHxWBa4MXrx/4+KDqfOfT3c+nO78crbrh+W+n24N/HSz/9fVoV9XBr+d7vp8/OwX42c/HWr6oF/9Xr/qtYvKu+3Cu2dFK+2nr6uPDAL1XeKathOlmoMF0or0xsyogzm8wwUJdblxB4rSGkrzjtSUZSUKOJ6u9pZ7GDbWdkxHVy9Odn6ZVEk0t19qbu/WNV/UNnUaWrub23vOdg5e7psYGJyeGF9cWfn96uqrw4OTCimyr6S6uqJeeEpiUDX3XOybnphZXVx97e4fXr/3x5dXf39r/u718aWhwene/snOnrH2riH9+T79hb7WnqGjp6RWNqwd2yycnT2qq2s0GpXBoCFb3zAcRlGIHL5A5ajpKDKaGq5WE+SH/+QoUihkFIqM7sPowcfjUIQCCKQEFQqFQqlQggoQVgCInEzQdbSqh/s7p0f7F68P01FEJusWrg9SNFqZG1tZGF2eH56buTI7PTg53tN9qVWnR2goWvsQIOiJUGRUKyJR1KTTVu0rc3d28nB28vX0DPX1CfVhR3A8Y0N902ICc/hB2TGcQkFwWXxYTXLMoeykwznJBzITyuK52TQU8fzcY/zWUMRxdfB1Znq7MCgUOTAsHCgUWeyx2LXd1nLP7u1btj/9H+a7tnuzXc13P+PuaOHvbM31Yib5OWYFueWGuheGexVH+pbxAvbxAkqiOZVxwfVp3CPZ8YdzEw5lx9enC2pTYqqToqsSuJUJ3PIk7t74sHx+UGYUJzXMJz6IzeW4h3k5+XswfVwZns4MDxbD2cGWxbBhMWxYDkyWIzMtNVkul0skEpFIJBSJhSKJUCQRSuQimcIURY8rHT2ufkPxQ/oY2cLjUCRc3x6HInrgZWoCZIqizWQLMqlUIZbIRGIpuYQi6RmhRCSWiiUyiVS+tiQyoyWVbhwSQccAdQ7A672l5CKv1GoNqtXh682euFqLrSfoEJyAEBSgo8U0HDFqUzCNwGhnJgibbJDJZpoYoTwl6WIkSilHlwhSS0XgVFRE59CTLyOLcXqpiaohUVOO1p7XqugDXrU0twW9Xr8eG6mNsnMUiig9AvXYYNC1tDSRmToqbFqfPq7R6NQanVqj0ehUGj2u1eFqNaEmVDimgjBciSmFHQS43H/+vYnzD66fJTn09Xz390u9P90a+PX20F9uD/2w0PPF9fOfT5x9MNr22dXWh+PtHw5p/9gpv9tx+nb7qeWW529ojg5D9ZdEla3HitQNOcqazOeKYg+khzdkRR/Oj63NFtTmJRwsza4tysqKiw7wcLIz32Fnb+/k5uXtH5yeUyRWwC3lavRqAAAgAElEQVQdXU1tXS0d3Wc7B9rP9XX1jPZemezqHum6OKDTth8/djo/uyQ/Z++RQ8+pUe251vOTY9dfe+mPH77zwQdvvf/x2x+999p7r9597d6tV28uvjI/99LY+HJX30Tz+X5N+6VzA6NCVM0OCn36mW3WlvZhoWE11VU4juj0KkIFqdQIoSIjeASGERRFjfx+6Nk5KjYiH9PdFuiXabq3KR1IpnpOUxRtUpiBIQxEERBes1QGFUpQpgAlACTBcWVHq3qw9/z0aP/c+ABZIiJRRIfQ6vy11flrt+ZGVxZGby1enZsho6K+vt6zLa0qDFOgmBJBQWR9Lt/j5EVGlVd6IpE0XAABhYbAD9fX+/t4uzs5hXD8wv18wnzZ0QFeiRH+mfygvNigPF5AUWxweWJ4fabgWEHq4eykuvT4ffHcnIiArIiArMjApGBfgT+b7+8Z7ecR6uXs7+7g68zwdrZ3c7ImUcRiWrGYlo4MC6adha2VmbXZbiuzneZ7tu/evnXPrq2+vh5mO59lWu70c7IMc7eJ83FIC3DKDnItDPcq5XLKecHlvOAybmBVbNihrLjni9NPFKYdzI5vyIytSxNUJsXsi+fui+eWJ3KLY0NyeQGZUT6p4d4JwZ68AM8IHxc/N6a3C4PtynRj2Tk72jo72jvYWTPsbRwc7PeWFIEguMYAsWTtoiyRnSFbbzZuJB7IAGhTiYFsM8mcdL0Tlv4aCa0nSbw+bEJkslHzKch/KtvY1mraG0uSiV4ooly6qUwdWTqSSB9BiEYjiVC09iGsBYgiiUgkEYul4vW/lErlT4QiugABQUAEAVVqTLPWbYOrNTihQlEMQjGItO6G4c1RZPSt/deiyOjfbdonSJWv6BM56be6BIEZTcGguPLbo4kes3C1BiddFbQ6lVan0unVOr2afKzRkhcyjdGs8X8KRXQNN4UlslBEZu2MUKTVa3QGnV6va9LqmlR6g0qnJrSECscIBMMATCnuIKDlvvP3Jy8+nDr/9dylbxd7frzZ/8vq4N/uXf3bvau/3hn+cbn/y6nOj0dbPh5p/WLi/Hczlx5Otr/dh758QXz77Ombrc/PaI9dRRp6JJVtx4vUDdmKmsyTJXH1GWGNWZHHCgQNOTEHcvmNRUl1RWkVOcnpvHBXhoWtnZWji4ezG9svMDQjp+DESSGIqLX69taObo2+A0J1Z0TQgYYTRYX70lNzsjMLKvftP3nsFKxEL3f2LM0uvfPG2/fffv+9N9567423//Tqm2+++tYbr7xzd/W1+dl7U1N3xydXz3WN6jp6LvSPyjV6nyjuU89utbaw9PXyjuPza2sqCQJWq1EUVRIETKhgFEXWvZ8wOoqMGlqp7qJNx2L9BoqMUsemfW/UOULn09qvIBAD0bVakQmKzrZphvouTI/2z41fIUdCLE0NL94YWpoaJufmkam52wvjK3Njq4tjq0tjC3NDczNDU9cHBvrPt7WpUVSGoHIEXTv1qDNr03OTjiJ6uQgEFEqFDFDKVRhy6rkTQRyOj4dHeJB/qK9XqI9ntD+bRFGuICg7xi+f51/MD6pJjjqUk3AwK6E6WbBXEJkXFZQTHZQdFZQQ4M3z8+AHsDdDkSWLaU6KuR0ZFox1FFma7bTYs33X9i27d20PDvKzt9htb7bN19k6zMMulsNKCXTJDnYvDPcqifQrieCURHLKYgIrBKEN6YLjBSlHcpPqMwQNmbG16bGVybzyBO6+BG55IrcoLiSP/whFMYHukb7O/h5Mbxd7LzemK8uGxbRgMa2ZdlYMOxtXF6eqyn2AUikUikxRZForIlFklGczCoz+36BI+hibhjUU0dQKJIrIH+nedGIp+WZl9CUUSYWitSfFErlYIheekQiFEpFQKhJJRSKpRCyTSP4RiqhnHpVS1ptM6cYn2PrQe6PMntHtnmkq/ElQZAoe0800MULPIcDrPbB0FJl0s65dazAcplzJyajoN4QJGwblmQrtTLJqRumyx6FIv75RYyNMUUSJ6MhxopR4gRIyULWiR0punUar12mbDDqd3qDRGgidntCqCQ2GIQgGoyiAyoVtGLDYc/bdsXMPJju+nLn4zXz3j8t9v6wO/nJ76OeVK7/cHvr1zvBPtwa+nLn4yWj7g7GzX93o/OL62Q+GtW/0Qi9flK60Pz+nPz6GNfRKK9uPF6jqM8XlKccLBfXpofUZ4YdzufUZYbXp4Q0FcTU5sTW5yeXZSf5uTDtrCydXV29vX/+AYE5AkCAuIb9gb0VlbW3twdKy6pyc4tTUnIS41OTEjNycouqKuqOHT4AKuOvcxZXFW+++8fZnH378/lvvvP3H1+6/9e6br75+Z+XF5fk7i/P3ZqbuDl6Z778yN3h16cLlsdNK3D0w5KmtW3damDPtrHlR4SkJgv1VZToNotEgEChDUQDDyVo9jmIEjuN0FBn1OVANc79xpf6NviLTuUSbSniMFwTSa0VKUEGKuQFIQhDA+Q7dyMDFqat9s9cGyEiIDIxIGlGtRavz127Njq4sjK4sjpK1ohuT/SSKYFgCwWvO3OSpZ9TWSpe/0lG04exbRxGOwIBMGh4SzPFih3B8g7w9Q308yKgogxeYww/MieHk8/yLeAFVSZFH85OOF6TWpsXtjY0u5Ibmc4Ozo4ISg7z5/h58/81R5MgwYzEtHJkWTHtzpq25raWZlfluC7NdFru37dr27K7t23jRkR5ODKsdT3s5WQd52PH8HRMDXbPCPAojfYrC/QpDvQrCvEu5geWxoXWpMYey4xsyYven8Ooy4mpSBVVJgvIkXnlSTHlSTHF8KB1F3AC3KI5rENvR19Xey43h4mjFtDdzcrB2sLe2t7X28nSvP7BfoVCIRGJ6gu6MWHpaLCWfNAKDaH16gmnpiC4xMBUj/MtRRP0vehXKSLZAckgBKCnpNtk8JJKIRRKpSCz/zaUQiRXCM1LhGalIKKOWWPRkKKKcCKhmVeo2kHyeMjCmHEEehyKjNN2/CkUAsCEpT1oFo7SpRRhtfDjdVYEuWCcbcqlUG9Uh9IRR0SbE+i+haN3s5x+giN5UREZCdN02maajezSQS6PTqLUatVqrxTRaVKtBNARKwAgMoRCKAohc2Ioo5y61vT3c/slo62fXz1E0+mG57/ul3j+vDv7ny9f+/vK1P98e+nrm0sPJC19cP/9gvO2DEd3bg9hrvcqV9ufnm46N4w19kor2Y3l4XbqoIu1kSeKh7KjGzPDDOZH16aE1KSGHCuKqM/nlGYLK3JQoX3c7yz32DFsOx5cXw4uMjAwLDY2OikmIT0hNSU9KTE2MT01PzcrKyMnLKaqvO3jmBTGkQC6dv3Rv5e7Xn33xxScPPnn//sfvvHf/T2+989rrb7/59iuvvHZz+cWF+RfnZl+emLh7ferlsYnbjUclLE//3+3e89T2rWZW5gF+XhnJ8cnx3Kp9BXoNZNAhECQlUYRgKIKqMFyN4zhh0mBHl5hS3gpG5KAXUUxR9DjptimKjFqzQVAJAkpYAYEKgI4iAJaRKOo8Zxi9cmlqpG96tG92vH9+8srcxMDseP/cxACl5769QI6HGLs1f3VpbmhmemD6xsD1ib7+vnOtrar/MoqokxqCAAhUAko5CChQCMBhKDEu1s/Tk8P2CGK701AUkM3zz4nxy4vxLeJxqlMiTxSlvlCadTA3pTJZUMyPyOMGZ0cFpocHJoT48DZP0Fk6MswcGRYO9uYMGzOGjYWNxR4Ls10WZrssdm7bteXp7c8+k5aUEBLgu2vLU+4OZn4ullHejFgOKyPEoyDCpyjCtyjMpyjcby83qCIurDYlpj5DcCBdsD+Fvz9dUJ0mqEwWVCQJypME5Un8kvjwfBJFYez4YLdojnM0xy3Ii+XrxmC7MpwdLBl2Zk6ONs4OdjbWln6+3seOHlIo5FKp7MlRJKEJrDelkWxjx+u/FUVGcRv53xVKhXx9KQAlAIEyhZyOIqFYJBRL/hGK5CKxnA6hJ0URlUmjB0Dkj3T8UC824sqmtSKjDu1/hCIANNk2QxGZ5SBP+0cpeKPSlFHSn0ywUIex1s+4bmlKeW/TJ+M9SaHoX4IievVIq90cRVRnKxUGtbY2t7Q0kbk4kk90BR1ZK8IJgsBVakStBtUEqEIhAoRgEAYRRInIhM2wYuZi6zvDHZ+OtX5+/dwX051fz3V/t9j7/WLvjzf7/3Jn+G8vjf3tpbFf7438ZXX4l+XBHxYufzF9/qNr+neGsNd6lXfPn1luOzmlOXhFXnn2eB5RnyGvyxHVZJ0sjjtWEHMsn9uQFV6bGtyYx6vKjKnMjq0uSIkL47g72bu6OPj7sQX8qOSkeD43Mio8PJbHT01MykrPys3Kyc/J21tUWl1Zd7DxqFwKdHZ0Ls8tffTe/Ycff/rhO+9+/M57X3/y6dcff3L/T2+/8dqbb/7pvT+99dEf/vDBrVtvzs+/dq7zWlZujbml65adVs/u3P3srl2eXm4ZyYLC7JT0JF51eYGGUOjUIIrKCAIiCAzFMRRT44SGIAg6ikzbqCla/EOEGIVKm0q3Tf9cqZTL5VL6UshlkAwEFYBCoaCjSAlKCALoutB8bejy1Ejv1NXemWt9JIdmrvWRNCLjJFJNtzg1tDg9uDQ7OD3VP3W9f3K8t6/3bEsLsY4iMqkArXmtPkGCbsMpDwEgoIBAJQwo1QhSvreYw2b7uLsGst1CfdyjA9iJkf4ZvIAsHicr2juX61MY41eRFH4kL+lYQUpjTmJ1WuzeuKg8Xkh2VGBWVFBSGOdxKHJgmDkwLJj25vbWe9ZRtNPCbAeJom3PPlNSmJcUz9v5zFNuDDO2455QTxuuNyOR45QV5Jkf6l0Y6lMY5lMc6b+PH1KdFF2bytufwq9J4dekCqpTBVWpgsrk2IokQXkSf28ChSLP+GC3aA4rkuMc5OXg62bv5W7v4mjFtN/j5Gjj7GBrY2UeGhIsPPOCTCYlk29nhKIzQvEZofi0SHJKJDFFEblJN/osSE0k2tQzoo1ihH8tiugEMq5XKRQyhVymlJNREQCBZI6OtFdYW6JNoiKxRCESK8jHQpFMKJJJJEqJWCkRK8QihVikEAnlEvE/ki3QM1pG94aIib8OBD0ac2eKIjp+TFuX/psogiCQNA2C4UeFKHpTCJ0K9CoLfe6ZRqMyGLQ6vYpUZKhJUYbe2F2b7r3970jQUd1F9CmuWq1m41LT83LkamlpIqe7NjXpNRqVWq3S67WGJq1OpyaLVXq9Wq1TYQSO44QKwVUQQUAEAmFKAAQgJQwrYOmZZkg+faGZjIo+n+j4/Pq5L6bPfz1/8au5i98t9vz59tAvd0f+cm/k7y9f+9u90T/fGvzp1sC3C5c+u9727jD+eq/ylS7ZnY7TC/pjV6H9F07maxqzgIY82YG8F8oSjxXyjubHNGSGVycHVaSElqVG1BYk1RZnJEQEejozvD2cQwJ8E2K5RXlZWWkpcXxeLI+XKIjNTEsvys8vKy7dX7n/SOPRU8+dRgHsYkfn8tzS/Xc+fOP3r/3xpVfe+P2r7772xv233r7/zrtv/undF3//p3uvvHX3pbd6+qYaD0kDgxKe3WK9ZaulhbmdpZW1u4d7TFRIQXpcXrogKymmtrIQR0RqXIHjSpUaUasJnCAwXI0TWpVKZTSFhCbsXBNqGqWCH7eMqv1UDcmolkm9YNOBEQCgAJQKQKZUko0lSoUClAOwHIRlAChW4cpLnS3jwz03RnqnrvbMjPfNTwyQfUVz4wP01qKVubGbM6M3Z0eW5oZmpvtnpq7cmOgf6FtL0MGInJQdoSiCYRgMb9JIZIQiYwwDCkApB5RyCFSqMOTksaNBfr7+Xp7BbI9QbzduADspyj89xj+L65vL8yuKDSiODahMjGjMjmvIFOxP41em8Mvio4sE4TncoPTwgIRgH56/J9fXI+wRihjuTjZODhYODHMHe3OmrZm99W47GzNriz2WZjsszLab79y269nf7Xj2mdqqioKc9D1b/8PD0dKdsTvQzTqKbR/rxUz1c8r0d8sN9MgN8swP9S7mBpbHhlUlRFUmcauSedUp/KpUflUqGRjx9yXx9yZGFAgCsqJ9k8PZcUHuUX5Okb5OgZ5MHzc7bzd7V5Yli2HGYlo5MqztrC15MVxAKZM8Eq2toeiMUHJaKDF1WzDCiVHnKT0wEm+0Sf2Xo8iIQPT/RabtHtmeymUyhVwBKCkaiSRikUQilsjIFBx9iSVKsUS5lpoTyYUiuUwKyqSgVAJI15kklQCbo4huCE+XPhMEimHkAAUCRREQBEEQWG85JTFAaQs2Ed7QAxQKZpvmxGknNkDHj6mEYV3IgMAwOdyBtNUmtFqNXq97ZFNtUOv1ap2OGuKAr89oeCQu0OlVOr1apcIIAsUJlCBQlQp7pOIlZRprizBaGg2h06mN1qYFHqNFGymk3ai9piIhklVNWk2TRm3QaHRarX5daKdvbW1qa29qa29qaTW0tbW0tbVQUZFWp9LpVToD+ZYxtRZVa1BcgyAEhGIQDoE4BOEghEAgACpASI4gMlj6gkEpvn5O/+Zg+ztXdJ9Otjycbf/khv7hbOsXC+e/Xer56fbwz3dGfr43/NeXR/98d/C7mz3fLV3+Zr7z4Y32D69q3+lH3+gGXzwrXtKfmEAO9Jwubj6cA9fnSPdnnSlPOV4oaMzmHsjiVqdF7EsKL0/j1mQn1hel58ZF+nu4eTi7hfoHZ6Wm7y0sKcwvys7MycjISk1JS0tJLysrr6ttqK+uEx4+QUiAFlR/qb1renzuxduv3l595ZWXXn/llddffukPr776+u9ffeP3b3744msfDU/efO4MFB6VZG7lsGO7ubWFNcPGmmm529fFLoUbWJzKLUvnFqdHF6RyD1YXqxCpVgWp1ZhKheMEjhE4hhMYoSKIDXOwjCqmRvI2OopMIyTT7gI6kIxcf+jXerqiAQAUAKAk9QpKpUIJyAFQBkIyEJQqARGByS+eN1wb6Z4a75+9fmV+enhpZmRhamhu8src9SuLU0Orc2N3lybvLIzfmh5dnR27szB+a35kYWpw/sbg9MTA8EDn+Q49gSsRhHQ3BhAUgjefLbmGYeqo6PoLSqahVMoBQI4ikPD0qYiwUI6XR5i3Z5SXe1ygV3pUYHZMQFa0by7Pt1DgvzchuDI1siYtuiIpoiIxqiqFV5XK2xsfmRMdmBHhnxLqww/wiPZzC/dyDvZ08HdheLNsPRysXBgWLFtzpvUehtVuO8tdNha7bC3MLNdqRTt2PPO73Vu37Svee3B/rbXZLqbVbk9HmyAPhzBPZownM96LmerjmBPgmhfsmRfuVcz1L48P35/Orc3g16Tx92fwq9P5VemCyjTBvuSYvQnRBYLw7Ojg1FBOYrCPIMAr2tc9wtstyNPZ14XBdrRzY9q4Mq1Z9lYsexs7K6vsjHQYVErFEqlYKhaJRCKxUCgWCsUioVQskopEEgok9PQXPR6iB0Z0HmwaThkl8aTr81LJSIvcCaWMIPdMvuD06dMUjUxFE/Sdr1HNiKESMTk+XCaTSR+Bk6wAyemLDH3EIjm1FHJQIQflMkAuA2QypUymlMtMUETXy206I5m8VyIIAkVRI0jQHUt/g0MU6uj5jf8uikAMhnByzBBBqAmCnLygeUQLmmE2OahiXZWw3qOqXp8WiKM49qgMRhpi0mszmy4yV2a0/kkUGf+hRrNmsqDT6fW6Vp22Ratp0mqadLomvb6JRFFLi6G1zdDaZmhu0bW2GJqbacapepVOT+hIyfa6MSumBiFCgaByFJJhgBxVyiFQrgRlACRFYAkieUGvEI63qd8YPPvOkOHBVNtXi20PZrRfLLR+sXj+6+Xen+5e/enu6Pe3r3y32vfdSvc3y13fLF78Zv7CV1Mdn11r/uCK6s1L4EsdomXdiRtIw4C4rONEAXEwHziQK9+fdaos6VAurzFXsD+TX5YUWZIQsTcxuiYnsSAxOtTHy8vNOzwwIic9pyi/pKSotLSkvLS0srBgb2ZWXsne8uqa+vqaeuS0tBVWd6haLjZfHBuaWlp8aXX1j3947f5b7z5494PPP/jo4Xv3Px+dXhUhrbFpxbZO3jvN7cwtrGwszG32bHOy3BHt67Q3KWJ/buz+7JiK9PCytIjitKgj1UVaRKZTIWo1RqgIjEQRgeMqgq6Lo04Ker4OpQ1KMGWPqVjONB33uBfQd2WSuAMBQKlUypWAFASkECiDICmgFKow+cUL+rGr3dOTV+amhhZmRhZnry7OjMzfGJy/Mbg4NbQyO3p3afL2/LWbUyOrs2N3FyfuLF67OT2yNDU8O3FlZKDzQodOhSsRWA5BchhRwigIwpukH+kRIfmA9HKlL+oTgGFQJpMmJiX4st0jvDx53p6Jgd4ZkYHZ0QGZkT55MZwigf/e+KDK1MiadG51CrcqiVudyq9MjSmJC8uO4qSH+SWHeMcGeHD93CJ8nEPZrCB3po+TrSfT0o1h4WRjzrTaw7DcxbDYZWu+ex1FOy327NjxzNO7tm4vzisUnzrt6uBgbbbLg2nHcWGEuDO4ng7xXg6pPqxsjnNesHtBpPdenn91ckR9TmxDblxdFr82S1Cdya/K5FdlCMpTY/YmROfzIzKjQlNC/BMC/QQBPtG+nuFeHkGerr6ujmwHhjvDzo1h62Rv7cSwZdhaF+XnIoBSJpHKJFKJ8J9GkWyj+cJvc8hoV+QfUtEShRbylRKJhDRooFB0+vRpKn7aVL9nlB402kwCOJFIJBYJpUZLLJIZrfVeIjm5ZDKFsZjbSE1An5dK3QzCMES2XJA2PEa2pDAMr0dIxote7CXXfxlFm+XnjFGErW3r+X3a5Fn6xFhqPCA5fglBAQq9VJ3AiCtktu3/JYr0er1B36LXtei0zTpdk8HQbDCsoai52UDOBW9q1hoMWlpZiBzlR6y3f6GkHyuqAkBcDiNyBJShShmikEOgUgnJAEiGIjJUdlqvEI62EH8YaH1nqOnBdNsXCy2fTmu+WGj5arnz25WBP98b/eXFsR/uDH6z0vPtre5vb176dqnr24XOb6bPfT7ecn9Q/UYX8HKH6Kb+5Ax+eFhR2XmqxHCsBDtYCDcWSGuyjhfFH86LbcyNK0+JKo4PLYwLrcgQFCZGx4QEhAWGJgjii/OLSkvKKvZVVVXUVlbU7iuvyc3bW1BQVlnZUF97SHj8lFqJd+jP9l8eXVp86bXXP/zok+8/+vSHTz7/8YOPvpyaXgZBdUJqgRM7ZIcZc5eZrb29I4vBcLa39mbZ8gI8ipMj6/Pj63IFNZlRFenhpanhxWlRR2qKtahc+xgUGTn5mqpdYBg09fLYVLZAFiMpP29kfYIJvemVfq2nWkfp+k8YJg1/jFAkAZVCNa7o6my6dvUyhaKF2auLMyMLU0MLU0OLU8O3ZkdvL4zfnr+2MjN6Z3783tLk3aXxW7NXl6dH5iYHh/s7z7VpUEQGglIAlEKwAkIAANogu4DXjX9AmqGRUcBHvR2qjRfDkPKKff4+7DAPd54POynYLzM6KJsbmBXllx/jX8jnlAgCKpIj6jL5jZmxdRmx+9MFlckxJXFhOVH+aWG+ycFesQEeMRz3aD+3CB+XYLajr6u9J9PKjWHhbGvuYE1Hkbml+U4Ls+0WZjt3bH1m55atOenZGAyH+HMsd233cLDzdrQJdrHjejLjvR1SfViZPo65Qa5FUT6l/ICalMiG3LjGvPj6nLgDObH7s2JrsuJqsuIq0nilCdH5gsjsqNCUUE58oB/f3zvaxzOU7Rro6eLr6shmMdyYdi721k721ix7G2cHZvneEgRQyiQSqVj8JCjaUI+hzTw1QsITokhK65mVmszTIw0UyBwdiSLKFJxeIiIjKip3Z5Q5pAdwdNRR/VFGi+wfoq8zZ0RkPPbYviK6EaqRaJXWM7F28afHQE+OItPGi38RilAYwlEUwzACwwjSto60815bJhNj6c1D1CJUyFr0o3rUzEhvIyXhod04zJtyJPu3RUU6rdag0ei1Gj05O0Kv1zc1NbW0NLW2trR1NLW1N7W06fV6jVZDOzAdodXha3UvDUKiCFODkEqBoEoMUmCAEgOUCASAiBJEFQQBEIDIoBQNG7CXewzvDTc/mG5/ON/6YEb3xULrt7cufb8y8OPK0M93rv753vAvL175872+n+70/HCr+/uli1/PnH1wremDK8Sbl5SvnBWuND83rzlyDdrfJylvPVmmPlKEHywE6nKeL0k4nCtozBWUp0SVJkeWJEXsS+cXJERFh3BCg4NSkhMry8v3V9XU1dY3HDjcUH/kwIEjxXtr8vL2le1rqKs72thw9NiR52US5NLl0Zd+/96nn//5u5/+16uvf9TdO/bcSWksP83e1nnXLhtLS3sba6atpbWjnS3HzSk2zL8kVdBYkt5QmFiZFlGdFlGXxa1IDytJCitKiTxau1ePK7UqWEWgOJ1DapWRwHKDO9T615ieQ6Oif9PKEAgq6S0QpNLHCEUgzXyByoAhG02wYBjaBEWwFAbFWhXQ3dUyMdYzPXllenJg9sbg/PTw/NTQ3PUr8zcGl6ZH1gzoFsZvz127Mz9+d2F8dX50aWpk8cbQ9LX+Kz3n2psJFH6EIhgBQHhDZEYdG927iJ6go96LXC6luqk0GtXJkyfCQwKD3F35HO+0yKBcfliBILQwNjif55/H9SmI8S2NC65J4dZnCGrTBVUpMWXxkUW84JwoTlqYb3Kwd3wQOzaAzQv05HLcQ72cOG4MT6a1O8PS2dbMwdqMabWbabXL1nK3raW5pdlOi93bLcx27tz27NZnnklNSNapVAkCvtn2re4Odt4O1gFO1lGezDgvh2QvxzRvZibHOT/cu5gXUJ0cUZ8jaMiNP5AddyAnbn9WXE1WfE1WXEUavzQxpkAQmRUdkhLmHx/kx/P3jvLxCGa7ctydvJ2ZHg72Lmveb3cAACAASURBVAwblr0ly97Kwc7Ky82lfn8NAihkEolY+E+gSEyb3WAqW3hCFJlqsk07hKRSqYhWLiJRRI+NyN1KH9/x+t9HEfmBUBzaJCoySspReTm6sgCGoXXYwJQBD51G68wwRpFR56yRjuhflKDDUBRHURx9tG1AEX1iLAkhKlO3PmIVW5vZqiY0GkKrVVGTgXQ6jVarIp95Qqj8K1C0Vi7SaLRqtVaj0Wo0axqHlpamtraW9vbW9o6Wtvamlla9wbA2VofKSZIOQySKSN90VAXAagDFABwCcBDEIBCBIRABAESB4wABybRKUZ8Geqmn+f61ji/mL3y52P5wvvnr5Y5vb178evHyVwu9398a+OXu4F9fuvLry1f+8lL/z7d7flju+mb27INrhvuDxFuXwVfOiVZbn1/UHb2OHRhUVJ0/Xa4/WqQ6mA/XZZ/em3A0n1+XEb0vIXRfSuTe5OjSlJj8+CiOp5Ojo11wkG9Gemphfl5J8d6CgpLsrIKCwn3Z2aUZmSXFxbX7604cOHyy8djpE6eUANZiaO/Vt/WeOAUlpRS5ugYwbF2YNs6ONixXhqOLnS3LypLtwIgJ8MmP5+7PTTlYknaoOKkxP/ZAVlR9ZkR9VlRFWlhxUkhRSuTxA2UGAtCqYIKOIrVKpVHTx0CYCm3o31Kj5JVpgk4ul5Kwoa7dprUi+llA/oqMioyURJujCBLrNVBPd+vktd6ZyUEKRQtTQ/M3Bhemhm7Ojt6ev0ai6M78+O25a7fnxm7ODC/eGCJRNHD5bFsTQUZFICiDESWCghCyucSc5A09EUe9L5JDMpmEzM7BMEgQmEwuTYrjB3u6xQX5ZsWEFsRFFiaEFyeEF/ACcqO986O9S/gBFfFh1YlRFfFRJYKwgujA3AhOdoRfWohPUoh3cqhPYrBPfJA3z98jjO3k72LPdrB2Z1i62Jk5WpsxrcyYVrvtLc1sLfeY795htmu7hdn2ndu2bPndM8nxSXq1prgg33znVpaVGZtl5edkFeHBEHgyE9jMZG9mOsc5J4RdGM2pSAivzeQdyI6tyxTUZcfWZMZWZ8ZVZ8ZWpPH3JnALBNHZMWEp4QFxwX4x/t4RPu4kiryc7N0Y1k52ViyGFYthzbA29/fxOn74EKxUyCQS0RnhP4siKc0SW0JrIaIXjf4hikyZYaSRo4dZlNeDUfhF39XjUETtdv2vnhRFVDxEoUgs3jivyLSHgF7pWX8AQxBMoQiCIKVS+SS1IiPGGLVW/KtRhPw2iqhgiO5eavoMOfpBb1DrDWpS1b1m4WPik/3vR9HaxHGdTktZoLa2Nre3t7a3t1IO3AaDjkoeqtSPzO5IFOEEgKoAGAcRFMBAJaZUogAIQZAClMtAKYIpUVCCy0534cq73Yb3r519ON/5+UL7ZwvNX95q/3r54lcL3d8s9f18e/CvLw7++mL/ry/1/+XF/p9v9/x489J3c+ceTjZ/PKx5pxd+9bx4tfX5Jf2xG3j9MFhzWVLVcrxIeygXPZAtKks6UShoyIrelxBckRq1L4W7L5W3Lz3W29Vu6zNP7dz2NNPegsGwtrW2tbKwsjC3ZTBdmAx3e3sPd7fAgGBBGD8pIiHdPzLe1SeM6c6xZHo+u93W3MzRienpaMOy3m5hv9OCbWsV4GQbF+C5N4nbWJh2qDjtYEHS4cKEo0Vxh/N4DVkRjZnhjVmRFWmhhQnBhckRJw7sayIArQrGcRgjMBJFhFql0qjpqWlqDATdaR5eNxAxCoBME3TkAypzZVRcoQIgqjVnveyvgE1MgExrRTAsRSCJXgP1Xm6bHO+bnrwye2NwYWZkaW50efbq8uzVm3OjtxfH7y5N3lmcuLs4cWd+fGVm9Nb0yM2Z4aUbQ0tTI7MTV4b6zne0qDFEBkEyCJIjKIDhMIzSRiXRvIZJZflvoEgul1JHTr4gLys91NszISwgmx+RHxeZFxuaLwgq4AXkc30LY3xLeYHlgpB9/JBSXkhxdFBeOCc3wj+fG5gbGZgZ4Z8WwUkJ5ySG+PEDPMM8WRwnO7ajjYeDlYudGcuGDIz2GKFo97YtW55+Ni01o6W56VB9ncWubXu2Pe3haMlxsgpzteG628R62id7MzM4ztkh7MJo34qE8NoMwYGs2LrM2NqsuKr02MqM+Mr02PIUXkkCtzCWS0ORV4SPe4iXG8fDycPRlmVrxrSxYDGsWAwbeyvzID/fU8+dQAClXCIVPhmKjDaSSZKNSu4nRJGE1pFK8cMUQkbPiGhtttSPpmCTmmz0GO43sojiTTYp3YCOhNMGFNHDcCr/ANJ6dFAUJlFEhUTk/RsdFetDV/9xC7ppg4XpOQwASgAA6RCicoMbvLohHIZwBEERBEMQlDw8IxQZVYnI6hFZKyIfry+QnB5GOpmqNei6hht/tLSbpOZMMWMkHydDFsqhZ03n9ng40Z/R67V6g9bQpG1q0jW36FtaDOQMCMrghxqdt+4WpFKpyVYncpYHgOFKFFNAqByEZRCoQAAFolDCSgAAADmolEFyAJEjkIRQiNoA8a1O7YeTFx/MXXgw3/ZgvuWzxbZvb3V9f7P355XBv788+j9+f/XXF/t+utP94+3LP652/7Ry6YeFC19OtT0Y090fxN/sVr54Tniz+cSM5tB1vGFQWXvu+ZLmI3magznKqtRTxXFH8/k1aRGl8cGlieH70mIK4iICPB22b3lq29NPbX36qS1PP7Xl6ae2PfvMlt9t2b5t987tFju2We3car19h80ze6y2Wtr8brflU9vNt1nY2zDc7JmutpYMBwtbFwtbX3sHvo93flRQZVLEodyEE8Upx4qSjhbEHc7lH8njHy8UHMuLOZQdcTA74kBmxL7U4OLksLzEsOcO7NOhcjUOEQSCEziKY9QiaH4iRuKdjXmCTSxFjL7YRtAyvSEz+lvIpOmVtkNoDUWgDAJlMCQHQTGKSNtbVENXLlyf6J+7Mbw4e3VpbnR5fuzm/Nit+bGVhWur67Mh7i1N3l2YuD13bWV2dGXu6s2ZqzdnRuevDw31nW9vVmGIDEHkpIIOxSAY3UBHegqOStDRz1b6byEIUChkMAyCECBXyGoq9oX7esWGcHJio7J4IZlc/xyefyE/sJjnX8z1K+H6l8UElQtCq+KjquKiy/hhxTEhRTFBhTEh+dyQbG5QWnhAUqhfXCA7nO3k52zPdrRxZ1o625o52ZmzbM0drc0ZVmZ2lmYWe3aa7dpusWf7zq1bdm7fkZudr1GrhGdOeXm67Hj2KVd7swBXmxAXm0hXa4G7XbI3I4PjnBPiVRITWJUUWZvBP5AVdyArrjYzoTojriozviojoSJVUJwQUxAXnRUTlhIRGBfsx/X3CvNyC2K7+rmzPFh2TvZWDnbWLKa1K8ueYWURFRYqPn1KIRELT58Wnj4jFopEIvFafLDmc2MsyDalEcUJiYmUQERzNTW93NNVDxQ/KMLRNdx08JiSY9NDMtonlVE04tPjjnPjm5VJ1p3ohEIxWTfaHEX0GzT6kySKqAs9vD7Ljj49CEVRctDdpo2uj0ORCYHoCzSKh1CTjUQRDKPri0oYruNwPS9HcohuMUfJFtYrRhAFIY0W20Cg9UXax9EZY1o9Mh0loN042YGMYJ4kVNIbtKQ2gRTLkerttvYWkkP0cdd0Lmq0uEqNrg+RAlBMgaByCJEpQRkEKBAlgCpABABBEJTDoAwBFKgCgeUEKDUohIvnNR/e6Pp45tzHs60PFlo+W2j79lbXdzd7flju/+u9kf98Zegvdy//uNL1w0rXD6tdP69c+vPyxe/mzj6cbPrkqvrdK8irXdLb7S8sNR9fMBy7ThzqFZefP1nUciwf2Z8m3Bt7NI9bmxZRGONfFBtSmhyZFR3I9Xez3fO01a7/2PnMU7uefcps2+8sdm3ds22b2c5d5jvNzXZY7XrWbOu2PbusrXdYWWzbvefZnTu37dhlZmZuZ2Xt5ejI9fXK40YczM1Q1Japj1Roj5XhB4sU1Zln9iacKol7oTj2eEHM0dzoo7nRR3O5h7LD96eFlCUH7U2NyI0POdlYoUXlahyi14oQDEUw42Q1vW5kpOSmSEOP6enmcqZuBabfdvozVEKbjiLyzoxEEQDIAVAGQXIElkOQRIUrL54zjI5cIlG0PD+2PD+2NDdKoujW/NjK/Njt+Wt3lydfunnjxaXrdxcm7i6M310aX52/tjJ3bXFqZGTg4tlWjQpX4BiA4SCGQygOIY+ZwERXb1MhkVGtiAzsyLcgk0meO3aYFxYUHeCdwY9I5walRvnlxATk8fwLon3zw9kFYd4lkf7lMcHV8dE1iTGV8VH7BGHFvNAiblgRLyw/JjQtPCAx2Dcu0CvS2yXAhenFsnNjWjrbmjkzLJzsLRxtzOwsdtuY7zHbuc1s+xazndu2P/O0xR6z0uIyGARBQJGQwDff9ayjzU4flmWwi02Uh63A0z7Ri5Hqy8oN8S7lBVcnR9dm8Osy4w5kJdRmJFalxZWn8stTYsuSBcUJMXmCyPSY0MQw/9gg32iOZzDbOcDTyceN5eFox2JYsRhWjkxrV5Y908oijseViYRS4ZlTzz8vPCP8bRSR26aB0eM2o6ya0WZaxaF2KNpYH6JKRBQn6McjfbxejpJU0KFFYUm2rqaj/y9TFEmlcioY2hxFpg2nmyXZHgUlMG2sKrxhjgNq9OebBj3/VhStH896np0WCdETcXR59zqckN/mkFaHa7T4k6DIdOQaNaB6zYZHs0mij06jNaftVn1bu6Gt3dDe0dTe0dTe0dxxtqW1zdDcoqfG4mk0WpWKILug1g5mA4pAMiqCEQUAySFQgSoBTAEiShgEYRkCShFAhshBRIaCEr1cONuhfmf8wvvX2z+caX4w3/JwsePbW13fLHV/vXD5h5t9f7nT+8vtiz+uXPh+tfOH1c4/r3b9fKvz+4WOL280fTqmfn8Ief2y7KULZ1bPnrzZ9twU0TggLus8WdByJAepSZaUxT2XzzuQHlka+3/bO6/ots4r3991M5OJLUsEWMDeewNBdIAoBAGw906wFxWriyJB1NMPOkmwqVuW1UmKkiixkyp2Yk8yk8xk0iZxknGJi4qTTFnzcNd9uPfhEEeHB5DiZOau++JvfUsLoAAQAHHwO/u//3tvTlMht1nNb1AJdBUKWX5yfnp4ejQjMXxPXNiu+LCg2FBGdAgznMkIC2KEvhEUHLQ7iPk6I/j14ODXWaygxNiI3LT4SqXkYEsNeqj7nOXYnNN0HTl2ybz3wkiX91A93F1iai40NCuMraqRlsKTjbJjddJDNZIDlYKekvwWTV6zlldbxDv5ZpfXDrodqM2G2uw20rZAOuio27/hKS18IRUFGo2osRSZCvKX6aix1EtO4yAEQWAYgiAA8kVFGG51u+CL5yfvLLxzf/Hayr0bREhERkWP1hcerS28t37ne1uLf/tw6fsP7r+/ufj+1uL7D+4+Xrv1cGV+/d7NuWsXzs6MOu2g3Q7hNgi3QUSuiIZb6uuiPXl/FBGVWNuqndlQU1IkzElVi9hlUo5WmFkty62RZtcI0+sEaQ38zFYRu6OA2yHnt8uFHUpRh1KkKxS1KIQtCmGDjF/Kz1VzMgrZadKMxPyk6Iy4iJSo4ITwoPhIZlw4IyY0iBW8m8XYw3jjNcaubzPeeO21v/pWeCirv38vCIFOh629vTk6khEV+npS5B52Qog4NVyRGqlKDS/OjKnhZrTKuN3agr5yRX9F0d5KbX+lurNE2aqRtWpkbVpZc1FBjUJUKuGp+DmyvExRVkpealx2ckx6fFRiVGg0ixkVzoyODI6NCosMYWoKFVajwWIYGRkeNugNfzGKaBdMfpWnAVH0J5FGIMQ/WKE9iL8WR80bUVFEfWSKiUE/MjKs1w+NjAwbDHqjcYTYJpPBZDKYTEbCMkfSiCi0DeCgI8/d/GmEIBCBIjJRRCsqesEG33liQN78WRuCIJpAFyhXhCOwDUExAkXkk3nhvnVi5GxW6vgGYkoN1UHncuNuz/b2jNo8ozbyKrld7h2jpsmIx99WR/ZvDtjaOaD1jgyeyKHgU9PjM6fGZk6NzZwan54hsOSdmBz1ekk/hcvt9pC/Yru50fZLQ+wOxO4gUASiOAijIIrANgixgygOYzCCWTDYhEMm3AqiZgw2jQL6e5P2n8yf+fndmQ+XJz7ZmP7i4Znnjy8+2br45frbzzcv/vHRxX999/wf3j3//PG554/O/f7R+eebpz9f8n5yx/PxgvtXs/iP37H+4ILhe+eG3jt9Yt395jzQcUXffOZ4vWd/Bd5fZtRpDtXKurSCZmV+nYzTWiw91l3fpBVqBBnS3ARxdgI3NYqTEs1Ois5JjMpKiMiIj8xKiMlKiEyNC85IDuVkxxSKsuqKxZ3VSn1P3TnwyLx7+I7rxF3b4UuDrRcHW84cbXB0ayxNBcZGqblFbtGpjK2qwYaCIzWSN6uEA2W8ruK8FnVek4ZXq+bpD/VOuBC3A0VRCMVQzIbjdhvhoPNHEZk9pWKG+iH3dzxTO3NTfQ0vevn4UkdUFPmHWZRNnPxBMGKFiHQRana74HcuTt9fvLa6NLu+NLe1duvhxsLDjdsEhx6szj9cvfXexgsUfbB17/2txfc2Fh4sz27cu7F8++qNy2dOT7lsmJUQ6BAUQFAQQl5xVAIkdQixjibQka9i+11CgP6OVnFehiw/s1icpxFkVEgya6RZdeKMRnFmqyS3U5bfqxR2yPk6Gb9DIepSSTpVEl2hpFUpaZTxy/i5RXnphey0gqxkXmpsVkJUanRoQiQjLoIZw2JEhwZFhDAiQxkhjDeYQbuC9+z6zre/lRAXPzg4BABWj9t54vih9JS4qLBdaTHMvIRQYXKYLIWlSg0vyYqr5We1ynk9WllfuaK/XNVfru4tL+oqU3WWqTpLi3RaZaNKWqMQlUp5KkGujJMlzE7lpMdnJUUnx4bHRjAjwxgRYYyoSGYUixnNCqkuKwHNJothxDRiMI58LRQFBAYNAOad3u6X3dH/5+RPqJ6Il93xL0AR9VWYTMQ8VoPROGIw6IlNIdCLTaKIzBXRUfR1oiIMQ4lkDJVD1OWLlvyzPgDtvC/gR9xPc4f8UeTfCgiGMBjCURRDURzDbDiO22w2u93ucjmpahVthhA5BI86d5WoBnW5UbcHIzZxlbIxpwtzOm1UFNEA4x8M0QbeUDn0oiUEWZ3q6yBHtJWbnhmfmnFPTbsnp92TU+7JKc/EpGfc6yYsc77n4HY6HdRuaXYHkSEDMRzEcADDrRgOIBgAwQACITiI2AAUhVAQRs0YYsRhEw5YEQsCmVyW4XkP9MMbUz+9O/2rlamPt2Y+f3jm6aO3nj18++nmpa82L/7xwYV/e/fsH987/9W7F54/Ovf8wdkna9Of3PH8dt7x23nHL29iP74M/N1bxg/O6z84N/zd6eOrzn0LUPc7Iy3eg1WOvZVAV8mxBmVfmbhBzi4VpLeXyfUDzU0avoabIs+NV3GSJVmx4swYcVacMDNWmBUryk6QsFPkeSlFvMQiQVJFQVZriWBfg/JIU+HJFtWpofZ5dO881LVgbrk2WP32ibqZA5X2dgXQKDY3SiwtckurQt8kO1orOVAp3FvB7yvjdpbkt6g5TRpevVZgPDow6UJcdhhDIRR/gaKAUREtJCL1N38U0aIHi8VktZqpFUiEzYz4Hn91twW/fBLR5gqCUQCCzCBghGGjx4Vcfef0ytLNzbVbW2sLD9YXHm7cfrR55/HG7UfrC1srcw9X5wkUffDg3gdb9767fue99dvvbdx6uDy3ef/myp1rNy6fOTXptGEWHAMwHMRwCMNhFEdgBIIpmCGfMJU6tKiICIlgn9EOwxAEhREY0J84pJbyJJz0IkGOVphZKkivFKbXCtMbRBmtktwuObdXKehWCDvkwk6lqLNQ3KES6wolrUpxfQG3jM9WczJVeemyrGR+amxOckxaXHhSJDMughnLYkSF7GYxd4cHM4IZbzD3vM7c/dq3v/U/0tLSTCYLBIG4DTWZ9AXi/Oiw1zPigtnxIfyEYGlymDojsjw3qUGU264U9mhlPaWKnhJFT4miXaPoKFF2lhd1lqpbVLIaKb9KLiwt4BUJcuX5WcKcVE56fGZiVFIMKyaCEcEKighjREUGR4Qx4qPCWxrqYKvFPKI3Gb4uil6xjIEqTKnEoi0aiqj/RXMZmHe2+fFH0dcU6ALh02jeHuJqMJuNFouJ+InZbKTQyExCiLR3B+i2QM0VUfOuPl8pRqCI1OXQnYU+PjjQa879D6r/bhRhVBThOG6324mu1a9AkU/FIi1zGIkipwshtj+KHE7U4cBJNYwGGJJDDge+I0yhx0NOfw4Rm5wzRKBoanp8ato9NeOemnFNTrknJj0Tk56xcdfoGKENEmNet/vpEUNuMQzGbRCKgwhqRTEAxawoZkExC4JaQRhAIMiHIgyEMQJFRsxqRcwQaLSbhy5jhvffGf3xrYlfLU99tDn9u82ZLx+cf/bw4vOtS19tXvz91vl/fXj6D4/PPnt87tnDs189PPt0febTu6P/cstJoOifLgM/vGj6wUXDD94a+eDU8a3Rg/dtA9fNuqlD1c6Bcri3fLBZtb9a1lTIKRWk7a0vho/2tpdKykXpWm5ymTBdmZcgy4lRsOMV7ARFXoKSk1zITS3iJhVzY8v4sfWy9J4y3qE66bFa8UijeGx/6Q1j821Lyy191dzJ8kvHKqf2FtvbCsBGsaVJbGyUGJoKBuulh6pE+yoEeyv4/ZXC7jJBi4ZAkZBAkdMG2+2Y3WG3u5zbRUVul8NBty2Qw1CoNm6a4ByQIv55fjIk8ucQiTqqiOe7DURWSsAoAIJmwGpAUfP4KHbjyrmNtVtb6wubq/MEih5v3X1v6+6j9YXN5VkyKnp/a/F763cfL88/XJ57YeZeuHr17VOTYzYUNqGIBcUAHIdxG4LbMTLCI54MiU+aFTAgiqjpIgQGUMBYW1oo5WbKuRnF4iw1N7mUm1zNT60XpLdKcrtk3F4Fv18l6Ssq6CwUdyiEOoWgTSFuUQjrJPnlfHYxN1vNyZRnJQtSY9kpMRnx4UmRzPgIZnQYIzL4jXDGG+HBQSHM3cFBu4L3vP7t//k/MjMzTWYrZsOtgAUETfU1ZeHMv4ln7cqKCRIkhsjTIjSZUZV5Kc1STodK3KuVdxfLOzWyTo2sQ6vQaRXtJcr2YlWLqqBGKqiUC0sKuCp+TkFepjArJS8tPiMpKimGFRPJiAxnRLCYUVGh4aGMpJioLl0rCgIm/bDJYBgZDpgr+tOLarCmRjNfB0XU//KPaV6WTPJHkX/kZN45NskQKFdktVoAwGQFTBarwWI1AKAJALcvmy0jZsuIyaw3mUbI94Rq796BIppUTZo4ST7hLybeo9S2pNDOBcMBSitegSJSdg+4qcwjSISiCIqQlgoQQUAiPCNGIGMYhuMYhqE4jhFNTt1up8tNoGh7FN7OpqU2YjtdNqfLtj0CnGwI5MScLtzp3t5E7ZHLbXO5trM+7p3TPKkoIpI3LpfT5XK63S6320X2Mx0d9YyOEuAZHR/3UPfYuHvcO+r1jk5Mjk9NeaemJ6ZnvNMzY1PTo5NTnskpz8TkqHfCPTZOtLlzejxOt8vpchIt9ewOB47hMIrBKAohKIggIIKCCArCiBWGLTAMQDAE+3o6wyAMQQiAwlYUsqBWALFAkBmz6qfBkxsXPD+cnf7Fgvfj+5OfL008XZ1+vnHm+db5rzbOP9s494fNC394eOH5o/NPH5x9vnX22fqpz5cmPl0c+/iO+9fztl9ch39yBfyHK9YfXTJ9cOrEY+/hh2OH72H9bw81nj3WOH6wztxRcri+sFnNqyzIPd7bNGY5erBRWyPJrOAnV4nS1Jw4FTtGzYkv4sSp8hOK8pMKuUlqXnKFKLlamtqqyuot4x2oFhyq5g3VC0GddOZI2Zy1dd7c8M6x0nMHy7x7tbZ2OdwiA1pkpuYCQ5NsqF52pFryZoVwX7lwoEzUXSJs1XCbNLzGYrFl8MC4E3XYEYcTczhtDqfD5XZ63G6P2/WyqIiWK6KhyF8G8LMevPBDk9IW7bgjzgIhSk8d0lAKwxChzsGoFYbNADCC49bpSefcjQsrSzfXlucIG/fD9YXHG7cfr99+uDq/uXTz4cr8ext3vrt597ubd99bu/1oZf7B8uzmvZtrd66t3b2+tHD5nbcmx9wQDOlhxIigVhQDMQzFKfktmlebGh5Rj3RSnSPMF6SAiaKgDbW2NlYI81JlvPRiUXYRJ6kkP6mKn1ovyGgW57QXcLsVwr5CSa9a2lMk6SwUtcv5rXJBs4xfJ+FUCfJK+bna/ExFdoooLS4/JSYrPiwlkpkYwYhlMaJD9kQFB0WFMMOYQSGMoFAG42/++q8zMtJNZjOKo2aLEYTMB/b1JkSHRjH/hh0XKowPK0xilafHVOUmNhewO1SCHq20W1vQqZV2amVdxYpOrVKnkbeqZc2F0gaFpFImLJJwZLwsATstLyspIzU2MT48NiY0IpLBYjFYYYzoiBBWKDMlIWGgrw9HEINebzQYKLYFI/G9TeLDSPGYBQyGSKL4e+HMfiVHtOWv7NEUNtoD+oc41DiJfJIkikiVjxY/ETcAALPVarYCZhCygqDFChDRv4kIj4ymEYNhZHhYT7whhNPdaDRZLDtLXMlzMeJj9JKe2S/CIDImASkLhmEEgakQ8j97ChgMkSo89SqK0vpw+3RzFEJQAEEBGLXCqBXDiUbCmM1GNGx9UY3oy9A4XW6b04U4XajLjVFqP21ut4Oqs203QnXZnS+an9qdvk3WvfpbD3aUl27DabvNNrmok/GISa3j4x7vhNs74fZOeCYmRycmR70THu+EZ2LS43MreGdOTRBd5sgbEHVO1AEWvjQYoctBKEZ9GxEEIYpRAOIPBIIgYCUuQEfHvAAAIABJREFU+84JEABGrMRGIKMdOLlw2vWDm6d/dmPi0/nJZ3fHn98f+/3qxFfrM0/XTj9bu/CHtct/3Hrn91sXnm2cebp6+una6S9Xpz9fmfj03thvF+wfzmG/nEV+fh36yWXLD84Of3fq2Aczg1uuAzcNLVf1urPHm5HusuNNqjatoE4tNB7rP4WPjPTV1RVkVvITa4RJ5fnRpflRZdzY4vxYdX6cmpuk4iWrBall4rRqWUajKkenzesp4+yt4BytEww1CNG+ooum1htw16mjVd79pe5+DdahhHQKoE1hbVMam5T6BsXxWtmhCvG+EkGfmt9RxG1R85rUwuZSOag/MuZC7Q4UtyMoBtkw1Om0e5x2jx2323d0YiQa+PrVvb28izZlk70VqPGE/0GB+orByQPhJQ9oBSEzjFhQ1AoAegwznzk9Oj/71uKdKyv3r22uzT1YnSeGQTxYmttamt26P/twZZ4Ymvfu+u3HawuPVm89Wr31cHl+/e6NjXs3V+5evXpp2jsKI/Awhpl9Ah1uczp8Hb4gaoRH6C1EhETr+kON4ainoTACoJh17952ES9Dxs/QCLNLBOkV/LQqflotP6OWl9kgYLcW8DtkvJ5CwYC2oF8r7VQJW+W8FgWvScatFedVCHKLuemFOamSjAReSlROfGh6FDMlipEUwYgLY0QxgyKYjODdu5m7g5h7mN/569eSExNNRj0RgIKQxWQYEuXnRjN28RNixDHhqlhWfWZiQ15Kqzy3U83vLZH2FUt7SqTdJdJOTUGHRtauKWgukjYVShsLpeVyYaE4T5ifkZebkpkZn5QaEx0bGh7FCItkhIYGhYUERbGCQ0IYqampb775JoZher3eaDKNGEaMfs40f5vZ1xHoSICZfI3mAqZzaMghIxgqkMhl2ulrIH9oMBjIZ0WSkvi9gG8Rj0yLsYhfS1y1Wq0QBBLNwk2UpuPE4w8NDRl8vYV8kLPQUUQ9Kmj+BRJFNC1uu1MwBUUwDNNCIhqQaCdT1JPHr4MiCAJhGEBQwFcnBNrtuMOxIx9DHTK7LZFtR0UEjXDftrndOwZJUEd2km25qaEPTVWjFaVSGtM5PX5rlL48Y2PusXHXuNc9MTlK2LWJhnLkVcK9PTU97kPUqHfCQ3CIHFfhC+BQuwPBbTCKgTCynS33ZRcQ4s9EfpiIvxQxAoCOIthkB4cujyPvX5v55fyZj2bHn9wd/2pp/KtV7/ONmWdrp5+tnP9q5dLzlbeerJ5+snrq+cbZrzbPPds4/cXK5Kf3xv/ltuPDOexXs+gvrkM/vQL8+JLl787qf3B66NHooQVz+w1D+9njzWhP+VBrcW+Vor26ELMcPeO2GPc1txTlV4tTa8TJFfyYCn5slTChnJ9QKkgqFqQWC9NKxRkV0swaeWaDKqdNw+4u5fSXcQ5VcY/V8sxtsrEjlWf0jeOHytwDGnuPGm5VAq0KoE1pbSs0NimG6mTHqiQHy0V7iwV9Gn6Xmt9SxG8sEraWK2HDsVEXYrPDCAZCCICisA1HnTbUicF2v4Em/tWsL0vp0zbyorU2/aNODapo8RPtGHmxYRJFFgDQY5jpzGnPrbm37i9eW12+sbU+t7Uyt7U0S04nIvfDlfmHK/MPlue2lm4+WJ57tLLwYGn+0erCxtLNG5dPTYwhKDKMYSYMJ5pjYbjdbrPZ8J09iojTWyITQI2N/Gm08zlbEMw6rD9arJGIOSlaUVaVJKdSkF7JS6vOT6vipNfzc1tlvE65oLdQMKAp6NcW9Ggk3Wppt7agQy1pKuBXCdlabro8K0mUFstLiaSiKD6MGcUMimAEBe/aFfTaHuYbzNe+/Z24mKihk8dQFLZazTAMwJClXKNKZIXkxbDkSTHqhMj6rGSdKKdDxe0pFvaVSrpLJV3Fki6ttLO4QFck1RXJ2osVumJlo6qgpIAvF7L5nPTc7JS0tLiE5KjI2DBWJDM0ghHKYrDCmJEsZjBzT0ZGxoEDBwAAINqMEr3d/qTw9f8IRRbfIHDiqCf5Z/KrVTIGMjWQVUFUaY6KIpriR3ylgCBIoojaetVoNFooXRuMvt7h5JMxGo0BoiLY5+EJaFvw5xD1Ow4EQUKg8z9+An5AaadRXw9FIAhaIdhKoAi3wTY77HDaaL4AqmXA4bA5HLjDiZIoIhzbxDc4FUXEIxBZAaINM+mupkY/1CndJI2oMHO57K9Gke8H7tFRF4kikjoEh8hNAIlE0bjXTXCIiiLCc/EKFJEnDT4RlRA+faoRbIVgi28bcXBoBh/ZvDj+i1tnf3Vt9LPbY0+XvE+Xx59uTD9dO/1k+cyzpQtPl859uXLq6drprzbP/WHr/LONU1+uTn625P3ojvM3t/AP57B/vgH//Br4k8vWH54f+bvTw+95jy0hffPWnrdO6vC+Cn1b8UBtYV+TdhQdPjcGWI52dlXKqgsyqiQpVcLEKkFCtSi5SphSKUotF6VXiDIqJFnVsuxaeVajIru1KLdTk9dfwjlcLTheLxxpltr6tRPHaryHK139WqxTBbXILc0yc5PM0CgbrpcP1sqOVEneLBcMFPP6NLwuNa9Zld+g4uuqVKhl0ONEcBtEoAhGIRxHHThqRyEbpYs8rR7oz0URNXVENWpTwUO7e+Av9EAownHTmdOjC/NvL9+/sbZyc2t9bmt5lkARSSMambaWZreW5h4u33qwNP947fbm8uz1d2a8HghF9BhuxnAQRUEEQVAMt9lsOIYiCESKimT+mQiMviaKQMgMoRYQGqmvLRHlpWpF2eXirJL8lHJOSiUntTo/o0nE6SoSdSuFPUpBv0Y6UCzrL5ENlCn3Vqh6y5StSnG1KE/LTZdnJolTY/kpkbnxrIyo4JQoRnIkI57FjGQEhTOCgnftYry+h7mb+dq3vxMZHnb40AEMQ8xmIwCYERjo72jLT0vOiQpRpMaqEiOr0xPahNltiryOIl6nRtiuEerUwg6tpKtU3qYqaFXJ2osL2zTyWplQK84v4Odw2WlZGYnJKTFxCeERMSFhEczg8KBQFiM8jBkRygxh7uFyuYePHLFYLCSE/FFEleD88zSvQBF5l1e04fFfVEntZSiiKngBYyYTZaaRv/GBuDsAANtRP2WRwZ+RUg9L3GV4ePjkyZNEWwej0ajX6wOUuL4ibYPsHGRH5RCJTV/CaMdB+LIzwf8iinwtfBCalkI4rUm6+KEIIaptHE7U6cLJ+UMkzIjkPw1FpEnh1SjyOaqJiOpVURExGI+YpTTudRPIIcpXidhocmqMFOUmp8bGve5xr9s74Rn3usk5s9TJF77GCgiGQwgKUL7gYBJFRMcmYkEQTJwwgaAVhCwgZCY2DBkxcNgDDC5M2350ffqnVz3/Muf53d3Rz+6Pfbk2+WT11JOlU0/vnXm2dObp2pln62d+v3X+Dw8ufLV5+sna9JO16d/dH/3ojvO3C/Zfz+P/fAP+ySXzD88N/+3Mie9OHt9wHLgL9V/SdzoHqo2dpQcaVP0NGpv5yIzHiozs29taUluYWylNq5ak1oiT6yQpNaK0alFqjSijRpRdI82uk+fWy3MaFDkthTntRexuTd7+Ct6xGsHJeqG5TWbvL3EfqHDvLXP0lKA6FdBSaGqSD9cXDNZKj9dID1WK9pfy+7TcXk1+l4bbpMpvKOR11mpwcNjlhHEbiNphBIdRHLHZMKcNs2EvUETp/0Y3gn4dDlG5QpwfkCaggP0XXhVb+KEIBPU2m/XCee/d25dXl2+urdzcWL1JoohwJWzev0lw6OHK/LY0tzL/YOXW1v25zXuzD5bn1+/fuPr21LgbxLERm82C4SCMWCEIghGU7KlCWP6ohihaxoi2qb3GIQgAQDOImAHQ0KGrkwmyNeLcovyU4vyUSn5GNS+9lpvZIGS3yXntcm6XgtejEvWoxX3FBXvLC/dXafrKC9tUkmpRnjY/XZ6ZJE6LE6RFsxNZmdHM1ChmchQzIZwZHRwUwWQE79nDfIPB3MN87duvhYYw+/u6UAQiallAq/Hk0UNKITcjPLggOUabElOfnawT57bIcttUPJ2Gr9MI2zXirlJZf6W6s6SwvaSws7SoVSWvKRCqBHni/My87JSMtLiExMioGFZ4VEhYBJMRGhQaxogMDw4LDgoJYapUqqHhIRo8aCgiQw2SAV8TRTShzPryRdXNqDghFcKXoYgqIZIqHC16o7406oOTlDJRGoQbfM4LkkyE+qfX64eGhgYHB4eHhwmVcmRkJHC3hVcwyZ9DNBT5zrsDmxSoByd5A8jXC/JrCnQwDCLIixY+NBTRRoa/wIxPoHM4iSpXxO5AHC6MwEZATS/gXCJaJdCLklK3k1I/FBhFvpF34+Pj4xMTE5OTExMTYyRsiOiHjI0IFJFiHQGhca97bNwVEEX+UZGvogWmJvZIzz2C+FrI7EQRBBlRaMRuGbzkAt59e/THV0d/ed31m3nXx4uez1a9X6xNPV2afn5v5vnK6adrZ56unf791vl/fXTx3x6/9ceH555tnPpixfvpPc/Hd13/ctvx63n851eAf7xg+LtTJz6YPP7Qc2gR6X9npH3sYD26v+FEe3l3beHggbZRh8GJHj80UFdfzK+SZ9YpsxoUmU2y9EZpRoMko1GS3SjNbZSzG5XsBnlugzy7RZ7dXpjTqc7tL80/ViserBMPNUigTpVzX4VjoBzvKoHbiqytKlOzcrhedqKm4Gi15GClcF8Jv1fD7dFwOrW8xsL82kJud0OJHR5xOiAUBzA7Atu2UeTAURwF7RR1jkQRrRyVRo6X8cPf+uzv1iGrcGjplj+JIocDevvi1P3Fa6vLs6tLN9ZWrj9YmSOEuM37N9cXr1OniRMoerR669HKrQdL8xuLNzfvz64uXrt2aXpiFMaxEdxmwXAAgq0gCEIwkWUESLcCkR+i2f8Cvgl0FAEWALKAsOXIoYFihVAjYWt46Zr85ApBerUgo4abUc3NrOVltUjYnXJuh4LfqeR3qUUDpYp9lereMmWLUlQlZGvz05XZKdKMhG0UxTDTopnJUcEJ4cHRIcyoEGYogxG8hxkaFLLrtV0hjD3tbc0QaCVCN4vFAFmNtaXqrOgwSVJ0eXZSCz9bJ81rlrFbVdw2Fa9FxW8tErZrpZ2lyq6yws5SdXtJYZOqoEYmLuRzhOwMdmZSWkpsXHxkRHRIeFRIKCuYEbwnlMWMjAgNZQaFhYZUVlSSyY9XREW0L/FXaHT/FRSRwhcpwVn8zNzUp0H+RuKW29PsKYiioshEcc2ZKE5x4sbEBYIxRl87IrNvpt/Q0NDQ0BAxn2J4eJi4ajAYAqCIdppGMxdQUUTmh6hKIvETfxRRP7KkzYZ6NPrbFnz/IhS3ns/RhxE14UT/HoSwTZM1pIG2negKSqKI6DVHoIg6DoPMEvnR5YUhmza+aGf4RcJsG0VEG1MaiiYnJ6empqamJqcmvVQtjgDSzKkJotk2KcoRuhyxCXWO8AGSNj/ifbDZtzkEQdRvPZiq0cG+VrYYhiHItk+XgiITCJlg2IgDJ2fQkaVT+I+ujf/TNecvZu2/WXT/bmX8y7WJZ8tTv78/9Xz51DaKNs/9x3vv/Of7V/7ju29/tXXmydrU58vjny2NfXzX9ZsF24c3kZ9eMv3ozMnvTx175H5zEe67YmifPt7qPqozDTT01ql6W0ptyOC4xzx4pKOpSlpbxKlXsRuVuS2K7BZZVrMsu1XGblVwWhWcZiWnSc5uKMhulmXpCnM7i3J7NOyDVaKj1aJjVYKRJhnUpYU6tNbmQmOj3NAg1zfIBmsLjlVLDleK9pcL+kt4fRpul5rToeE2FXFrC7l9LRVOxOB0QAhmRewwhEMQDuM4imMIhoLURBERGAVEEc2JQP2CpqEooPeM/MCTQVJg/FBTRz4UIagFgkY8HvSdSzNL966vLs+uLF1fXbq2tbItxG3ev7lx7waBImq6aDs8WlnYWLy5ce/m6uK1q5emJ0ZhG2bAbRYMA2DYCoAgCBGHuZV85lQnN/X5v8K8sP0ugRYAsiIoaDKcrCpWKnhZxYJsVW6iNi+pPD+1Ij+1iptew8tsFud2yrgdcl67nNepEvYVy/vLC7uKCxpl/EphrpZDRVF4VmxwegwzJSo4MSIkNpQZFcJkMRhhjOAQRsju199g7H69qb4G2j4hAywWg9OG9OkaOYkxosSoCnZqsyC3WZzbJM9rVuY3KzkNMk6DnNukFDarJG1aRZtG2aSS1SukVQUieX6eIDc9Jz0xNTkmNi4yPDIkPDIkJIwZHMZkRYRER4WHMhms0LCGhgar1arX64kvYn8U+ccTr+CQP4qoAt3LIiFqSERLIFHFOrNfoRItOUR7ECLBQw2hqAkh8gkQj0ZcIK131IQQdWSfyWQiaERc3YGir3c2R3Nubwt0ZBLCd5U+mzKggE6LgahMogRSZG4DhmEIRSGbDbPbMV/TUszhRKntk2lFPD7ljSgnwl1u1OHcbntqs8MOJ0ZijDRKke15PB4XyScSUQHb/LhcDirDfN2Atit+XC4XocgRNBobG5uampqenp6cnJiYHCeluZlTEwSECBpRk0akNEeGRNuecrfN6cIJUY5AEYxYfcEN+Q6/WMjOZrKBUGQGIRMAGXDE4LYMXnGYP7g6/g833D+bc3646PloefSLVe9XKxN/XJp4en/yyerpp2tnnq2d/vd3L/3n++/88dH5Zxunnq5PPV2f+nJ14tN7o79dsH14A/zp24Z/OH/y+1PHthz7ltG982DfRWOP/c1G6GDLwbbythqlaXj/xARqGj6gayhqLBXUKnMbFDnNytxmWVaLLEcnz9MpOG1KblsRr1WZ3yTNbpRm6pS53er8Xm3+/grhkSrxoQrh0WrRcJPS0qY2NiiHagpO1hScrC04Vi05VCk6UMbv03J6tXm9Wk6HKk+n5DQV5dco8/d31rkws90OQqgFcSCwHYFwGEFhDIUwFCR81TQUvUx8o5KGChuqcEc9lPzriqg5JOKPQtyAOCiIq8QDEigCIRMEGRHEOD5uu3b17L27VxfvXFm+f21t+drG0g5djgiGHq8tEAQiLzxaWdhcnN28P7ty9+rli5PjbhBHRzDUiKJWBAUgwl4JvTD+kRod1TtHvAn+DKaFdCAMQBgKYygEWdqba4U5KYWcNDUnTZOXomEnlrCTK/jpdeKcZjG7S87rKRS1K3hdRcJeraynWK4rEtWKOVVCdgkvU5GVLM1IEKZFc1Iic+LDM2JDUqNDUqJYcawQVlBQGIMRHhzG3MMM2h20e9d36qrKUQSCQKvFajKbRxw2+PC+Hn5agiAxopKb0SzKbZLkthTmtxXx24oELUpBs0rcppXripVtWmWrVlmvlDYWKkpEAmleDjcrPSs1ISkxKjYmIjwyhBUZzAzdEx7FCmOFxMVEhzKYsZExvT29IASOjIyYzeahoaFX54Fesah1RSaf/83gmyFEBitUrtAiLWr6h4wT/FFEQoUgInV2kdEvq0R7WKpVgXArkPobrc839XGoVCZfLGHY+9MoAn11dr6PV2AUUWhBnHrvsHK+Wl4PiCKKTkiGRNt1RTYbZndglIEOKE2dC4SiHQIdNVdEjYoI7xzZ1IeMiqhte17WcY4U7nw1qmMUe4KHcG97vd7R0VGXy+XxeMbHJyYnJ7zesYnJ0ekZ7+kzU8QmaDRzaoKMigj3NnVWhcttI4BESHNE03GisQKC+rxwL95hmEYjcgUU6ADIZIGMCGKyWwfPoSMb550/vDn2T7c8P7/j/vWS57Nlz7Mlz+8XPV/cGf3krvez+5NfLE9/tXnuDw/PPV2f/mJl8svViS9XJz5fHv/0nuejO85f34R+dsnw4/PDfz9z4pHn4IbjwF103xVLv+dIM/Rm80Fdua5WeeSAzuGwoODgvq6algppk4bXpuW1qvNalewWRW6rMq+tkNtexO9QC9qU+U3S7GZpdruS3aXO79Xy9pcLD1VKD5aLDleKT9TJ9fWKkXqFvk5xslZ+vEpyuFJ0qEK0v5Tfq+V0a/K6NOz2opyWwtxaeW6FjL2vs85pMzucMOqAURcKO1DYhqA4gmOwDYdxv1zRyzI61Fg/IIr8NWr/44J2G9hXVUpFEaF6AaAZAE0AaAQhIwwbxsfxa1fPLt65cvfO5fuLV1aXrm3cv0FDEcGeB74BetvG7tU7W/fntpbmVhevXXl7atwDYegIihoRlPj8/AkUUbNEL7Onky8KgEAIwxHchiLQkQMDBbxsGSdVw8vUcFK0eUkleckV3LQaYVaTKKdTxu1WCjoU/K4iYY+moKdY1q4W10vya8ScMkGOip0my04Spcdw06JzEyMy4rZRlBTJimQyWAwGixkaEsRkBjH27PpORbEGAq0QBFgsJpNZ77QjJw7vE+ekC1Kiy/PTmiVsnYKrUwvataJ2rbhNLW7TSNtLlR1lRbqSorZiVZ1CVqeQaflccW4WJzM1IzkuKT46JiYiPCokJJwRxHwjOCyEEcyMYIUHBwWxc9iDJ07ACEyk4okz/f9GFJGXAzoI/FHkTyPy9v73orako+aQqJET9QbEsvgN1qNGb2TgRY3eqI/5KhQFzMH6OQto32ww8VEleyKQ33K0uwdKO70KRZQaDurYchTDELsdtzuoU4Wwl3FoRws4J2Z3wA4nTDNzk7YFctgz6XrYac52kMjx39TeP5R+pjuqiLxe79TU1NjYGBEnud1uYprD2LibFOUILY4wL0xMjpL1Q55RB+neJkQ5gkkEh7ZLrBALjFiIy4RtISCKqCugbQGATEbIaIWNmGVw3HJifgz42+tjP5of/cd5+z/ftX90z/HFov3Zbfvvbjl+O+/++M7Y50tTT9dOf7k69dmS94uVyS9WJr5Y8RIo+viO47ezyC8uGX9yQf+j0yffHz/8ePTIivPwDWj/5MkO6EDTYV1Ze11ht64ahUbG3dDQ4e72akVribCrUtJRwuvQcHVFnDZVfrtG0F0i6daI25T5TVJ2i5Stk3M6VZxeLX9fqfjNMsn+MtGBcvHhSumRcslQjXykQTlYIztULjpYLjxYIdxbyu3RcjrVue1F2TpVVnNhTrUst1Ke92ZPo8NmtjshzIkgTgR2oLAdRXEEsyE2G0L1zlHkYvq4BJrsHPBLGdk5joiUCgJ6Foj7kikWGopA0EqiCIKMMGz0em3Xrp69e/vy3dsvRdHW0uzGvRuETPd4beHx2sK7a7ffXduJIjeIIXoUNcKIBUasELQtvdEoS6MRtRMdzcJAqo4wDFoBq9EKmgEIsFpMw4OFEi4/I07FSVPnJWvyEks5KZW+qKi9gNOp4HcVCrrVom61pKdY1qGVEtMiKkVsbX5WITtNkhHLT4vJS4zMjA9NjQ5NiWIlR0ZEhwSHBTFCghjBjGAGM/iN17+jUhRYLSYYAs1mo8mstzvQ4ROH5LxcUXpcaX5ai5zToRLo1EKdRqTTiNs00jZNQXuJsruyuKNc01airpUX1MikKi6bn5XOTk1OT4xJjIsiUMSKDAkJY4aGs4KDmaHBwaFMplatIaIEvV5PSE//L1BEDWWoGprpJYt6S8uOAqAXnjpCNDPsbPlj2NlcNeDzpNKR+pjmnWY8KrGoCKS+WLpt4WV2oJ2nOQFQRB1ZhJDtGv8LKKJUMu1otEqOdnY4cLK1Ng1FtDY8L0MRWeIaEEW0R3gFhKgWOxqxSBKN+62JiYnJyUkiKpqcGiPZMzrmHBt3kdVFVAiR7m0CRZ5RByHNEckhBAUg2AzB5u3aoJejiIxfIQgCAGsAFMEmPWw0gAbYMuQwHLmAnty66PjBrOeHc7af3cZ/e9f22R3syS34kzn8N7Ouj++MPVk99WT11GdL3s+WvJ8vT3y2NP5kbfL55swXK95P7jg+msN+ecX004v6fzx78vsTR7/rPbHuOTKL7j9t6IUONJ7oqupr0ugaSkDzydMTdlB/sKde3VIi7K4q6K4Qd5cLO4r5Og2/s0wyUC3vK5G2K7gt0rxWeV67gtOh4PSo+X0a0UCJaKBUtLdEtL9YdEAjOFYuOVmjOF4lO1gmOlAq3F/GHyjN79bktSmzWuTpbcrMlsLcGjm7RsU7tk/ndgK4A0SdCOSEQTsC2RAER3AbYrMj1HkQVGeBP4r8aUSzMMCBhoXT+pz+uSgCIRMMm1DUPDXlvHH9/OKdKwSK1lau+wt0hH+BQBFZ6/re+l0CRSt3r15+a2LUBWCIHkEMBIpACKKhyD8wom3aaydfNQyDFsA6YgGNVggAQBsCN1eWibKSFOwkVW6Clp1Yyk2pEmXWSfOapXltEna7jNtTJOpWizpVIqIJQqOMXy/jV0vzS/i56vwMaVY8Pz02LzkqMz48NTosJSosIYIVHRocsnsP8409wUFMRhDjje98W8jjGEaGYRg0mQ1Gsx63wSdPHJLzcyWZCRWCzDYlr1Mr1hWL27TS9hJZV3lhV0VRV4Wmp6qks6K4rURTKyuokkoVeXn5aanZyYkpcdHxMZFR0eHhkSxWVBgrkhUWzgoOZgTt2RMeGt7S3ArDsNlsJiD06iTQX4Yimm5GSwi9jEZUepHRDNXCYDAYqCjyV9L8Xwtt9isVSDQykRodlXO0JFkAFAWkBVX8RRBoZ8O5HTVGJJYAIEDN0J8l0JHDHXCcmDphI9qbUpI6OKXNNk4zvPk14Hkh0LnciMuNkVGRv0BHa11Km19HtlcIOH2VFOjGxjyjo4RhwTPmWwSXfOPAJ0+dOn3mzOmZmSnf/CEvKcSRohwxNJYWGBEttwlpjvDLISjgKwnyueBgasczOorIvxoI+v5MFNuCFTYPQ6Zh6whk1duNRyfNhxcmrd+75vz7OdtPFtDf3MZ+twA/mQM+mcU+nHV+fGfs2fqZJ6unPr039um9sU8WRz++6/5q69T/+v7lf3/3/Gf3PZ8s2D68avnZW/p/PDP4/clj70+c2PAcmYP3nzMPIPtEGCjVAAAFNElEQVQb9f31B3TlbbUl5uFjM6O4zXxif1ulrlzaVSXrqZT2Vkk6y4RtpcLeWvmBBvVAmaxdwWuRsnXy/A45VyfndCg53Spen0Y4UCIeKBYPaAQHNIJDxaIjpZIjFdJDZeJ9JYKBYl5fcX6Xmt0iT28qSG1RZDQpcyoLsurUAv3RvvFRxOaEMDcK2EErDgEYBGEQikG4DXY4cBuO0brL+/sI4J2VQC9L4NO0LJqpJ6CrG/DNoKOhiCgCIxx0OG49dcozN3vx/uK1e3cvL9+/trF2c9MPRURgtHl/uwMQsR+v3t68N7tx7+bS7cuXzo97HBYUHkYQAwSbIdgCgdtZIFq0R6URddNMDTR/HQCBejMwYgatAGRHkcP93Yr8TFlOkoqdWMJJLuelVgkzasTZTVJ2qyinTZrfq5H0aMTthcIujbRDI2ko4DXI+DVSbpmAreFlyXIShZnx+anRWQkRaTGslChWHCs0JiwkNCiIuYcRygjZ88buXX/1V+yMNP3JQQSBTCaDwayHEeuRgwNiToY0O6mmgK1TCzqLRR2lBboSWVeFcqC2eG9deX9deW9NaVdlsa5UUy2XVkgkcjY7LyUlMzE+KSYqNioiKorFigwLYQWHRYSFsEKDg0MYexiJcUkH9r+JwDDx/UtodP/tKCJv4M8hfyaRX/dUSY34IZHmgUjt1WdJoN7Sf66rcaffj+bLoDkazD6nA6m/vdqpEbiu6C9GEaXEyUw9CP8C2wKGIb7OPds9tu12u93uoHSoxIkaVZfbRqLIv+UoDUW+VqcvUORvW6A10qbVEo2Nef4kinwmb7fT6XS73aRhwe12e71ej8djs9kcDofHM+r1jk9MbNeuEpYEUpEjnHIEiogfEv8SKHK6cHIAIG6DCRShGICgVhAyWwEjAJpehqI/lSvaRtGgaRgCRpyWwdGRN686hx5fsf39vP0nt7Bf30Z+twA+mQM+vYn+6qbjo9vbKPr47uhHd9y/ueX49Tz+x4dn/s9PF/73D68/W5/83R37NopOD/7txJHveY+tuw7NwvsuWPYhB5pM+5uPdNe01RaPHHvTawcdlpNHuxu6qhTdVbLuyoLeGmlnpVhXLu5vVB1qLdlbJm9XcAkUtcu5bdI8nSyvQ8HpKeIPlEgGSiT9GuEBjfBNteCARnCoTHKoQrKvhN+v4fZpuF1qdossvUGa0qRMr1dkFYtSazUC89D+mSmHexSzj9osuNWMAWYMBFAQxkAMhxwOnOiwQCZvXvEZfjWKCAJR++VQk0mkkEVtQ/xq2wKMWBHUiuGA3QacOTs+P39p6d71+4tXV5aub63Pbi7PBhTo1hevby3Nkg66x6u3NxZvri/euL/wztvnxtx2M4EiGDZDkAUAwT8LRTTJDqT47gDADEKQwQwZzBAIInYUAYaOF0vyFexkLTetLD+1jJtazk8t56c2irNbhNmtEk6fVtqjkegUgk61tF0tbijg1r9AUY6cnSzKSshPjc5KCE+LYaVEhcWzQuMjwsOZzLCgEFZI+J43du/61rcyUhKHThwjUGQ06wHQtH+gi5udIslJqldydRqhrkio00pbtdKuMvlAbfG++oqBuoqempLOyuK2Ek21oqBCKlHmsfOSk9LjYxOjI2OjwqOiwliRYcFhwWER4aHhLBYrnBUSnpedNzI8gvq+CQ3/3VERGV6Q7eD+LBRRKUKiiHI+CvpHQv4o8g9oSO3O/9mST5j2vwFjrAAo+mZ9s75Z36xv1jfr/9f6BkXfrG/WN+ub9c36/7z+L8NddMfGa2eMAAAAAElFTkSuQmCC"/>
          <p:cNvSpPr>
            <a:spLocks noChangeAspect="1" noChangeArrowheads="1"/>
          </p:cNvSpPr>
          <p:nvPr/>
        </p:nvSpPr>
        <p:spPr bwMode="auto">
          <a:xfrm>
            <a:off x="69850" y="-3143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205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0655" y="332656"/>
            <a:ext cx="3620077" cy="2199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Ορθογώνιο 4"/>
          <p:cNvSpPr/>
          <p:nvPr/>
        </p:nvSpPr>
        <p:spPr>
          <a:xfrm>
            <a:off x="464987" y="2636912"/>
            <a:ext cx="7581726" cy="3693319"/>
          </a:xfrm>
          <a:prstGeom prst="rect">
            <a:avLst/>
          </a:prstGeom>
        </p:spPr>
        <p:txBody>
          <a:bodyPr wrap="square">
            <a:spAutoFit/>
          </a:bodyPr>
          <a:lstStyle/>
          <a:p>
            <a:r>
              <a:rPr lang="el-GR" dirty="0"/>
              <a:t>Κατά τη διάρκεια του μαραθωνίου, </a:t>
            </a:r>
            <a:r>
              <a:rPr lang="el-GR" dirty="0" smtClean="0"/>
              <a:t>η </a:t>
            </a:r>
            <a:r>
              <a:rPr lang="el-GR" dirty="0" err="1"/>
              <a:t>Κιπλίμο</a:t>
            </a:r>
            <a:r>
              <a:rPr lang="el-GR" dirty="0"/>
              <a:t> από την Κένυα, που ήταν φαβορί για να πάρει μία από τις πρώτες θέσεις, είδε τον μαραθωνοδρόμο </a:t>
            </a:r>
            <a:r>
              <a:rPr lang="el-GR" dirty="0" err="1"/>
              <a:t>Ζενγκ</a:t>
            </a:r>
            <a:r>
              <a:rPr lang="el-GR" dirty="0"/>
              <a:t> Κάι (είναι αυτός με τη λευκή φανέλα) να προσπαθεί να πιεί νερό</a:t>
            </a:r>
            <a:r>
              <a:rPr lang="el-GR" dirty="0" smtClean="0"/>
              <a:t>.</a:t>
            </a:r>
            <a:r>
              <a:rPr lang="el-GR" dirty="0"/>
              <a:t/>
            </a:r>
            <a:br>
              <a:rPr lang="el-GR" dirty="0"/>
            </a:br>
            <a:r>
              <a:rPr lang="el-GR" dirty="0"/>
              <a:t>Η μαραθωνοδρόμος από την Κένυα, όχι μόνο τον βοήθησε, αλλά έτρεξε μαζί του από το δέκατο χιλιόμετρο έως το 38ο, βοηθώντας τον μαραθωνοδρόμο με την απίστευτη θέληση, σε όλους τους σταθμούς νερού. </a:t>
            </a:r>
            <a:br>
              <a:rPr lang="el-GR" dirty="0"/>
            </a:br>
            <a:r>
              <a:rPr lang="el-GR" dirty="0"/>
              <a:t>Αυτό, όμως, επιβράδυνε την προσπάθεια της μαραθωνοδρόμου από την Κένυα. Τερμάτισε στην δεύτερη θέση του </a:t>
            </a:r>
            <a:r>
              <a:rPr lang="el-GR" dirty="0" smtClean="0"/>
              <a:t>αγώνα και της κόστισε </a:t>
            </a:r>
            <a:r>
              <a:rPr lang="el-GR" dirty="0"/>
              <a:t>και το χρηματικό έπαθλο για την νικήτρια που ήταν 10.000 δολάρια</a:t>
            </a:r>
            <a:r>
              <a:rPr lang="el-GR" dirty="0" smtClean="0"/>
              <a:t>.</a:t>
            </a:r>
            <a:r>
              <a:rPr lang="el-GR" dirty="0"/>
              <a:t/>
            </a:r>
            <a:br>
              <a:rPr lang="el-GR" dirty="0"/>
            </a:br>
            <a:r>
              <a:rPr lang="el-GR" dirty="0"/>
              <a:t>Η απόφασή της, όμως, να βοηθήσει τον μαραθωνοδρόμο ήταν ανεκτίμητης αξίας. Η κοπέλα από την Κένυα έδειξε σε όλους μας τι σημαίνει προσφορά και βοήθεια στον συνάνθρωπο.</a:t>
            </a:r>
            <a:br>
              <a:rPr lang="el-GR" dirty="0"/>
            </a:br>
            <a:endParaRPr lang="el-G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57200" y="620688"/>
            <a:ext cx="8229600" cy="5703912"/>
          </a:xfrm>
        </p:spPr>
        <p:txBody>
          <a:bodyPr/>
          <a:lstStyle/>
          <a:p>
            <a:r>
              <a:rPr lang="el-GR" dirty="0"/>
              <a:t>Το πρώτο παγκόσμιο ρεκόρ στον στίβο των Ολυμπιακών Αγώνων του Λονδίνου καταρρίφθηκε το </a:t>
            </a:r>
            <a:r>
              <a:rPr lang="el-GR" dirty="0" smtClean="0"/>
              <a:t>από τον  Κενυάτη </a:t>
            </a:r>
            <a:r>
              <a:rPr lang="el-GR" dirty="0" err="1"/>
              <a:t>Ντέιβιντ</a:t>
            </a:r>
            <a:r>
              <a:rPr lang="el-GR" dirty="0"/>
              <a:t> </a:t>
            </a:r>
            <a:r>
              <a:rPr lang="el-GR" dirty="0" err="1"/>
              <a:t>Λεκούτα</a:t>
            </a:r>
            <a:r>
              <a:rPr lang="el-GR" dirty="0"/>
              <a:t> </a:t>
            </a:r>
            <a:r>
              <a:rPr lang="el-GR" dirty="0" err="1"/>
              <a:t>Ρουντίσα</a:t>
            </a:r>
            <a:r>
              <a:rPr lang="el-GR" dirty="0"/>
              <a:t>, που κάλυψε τα 800 μέτρα σε 1 λεπτό 40 δευτερόλεπτα και 91 εκατοστά, βελτιώνοντας την παλιά δική του επίδοση με 1:41.01 από το 2010. </a:t>
            </a:r>
            <a:br>
              <a:rPr lang="el-GR" dirty="0"/>
            </a:br>
            <a:endParaRPr lang="el-G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59" y="2924944"/>
            <a:ext cx="3936437"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2411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p:txBody>
          <a:bodyPr>
            <a:normAutofit/>
          </a:bodyPr>
          <a:lstStyle/>
          <a:p>
            <a:pPr marL="0" indent="0" algn="ctr">
              <a:buNone/>
            </a:pPr>
            <a:r>
              <a:rPr lang="el-GR" sz="4800" dirty="0" smtClean="0"/>
              <a:t>ΕΥΧΑΡΙΣΤΟΥΜΕ!</a:t>
            </a:r>
            <a:endParaRPr lang="el-GR" sz="4800" dirty="0"/>
          </a:p>
        </p:txBody>
      </p:sp>
    </p:spTree>
    <p:extLst>
      <p:ext uri="{BB962C8B-B14F-4D97-AF65-F5344CB8AC3E}">
        <p14:creationId xmlns:p14="http://schemas.microsoft.com/office/powerpoint/2010/main" val="22335792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Ροή">
  <a:themeElements>
    <a:clrScheme name="Ροή">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Ροή">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Ροή">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90</TotalTime>
  <Words>289</Words>
  <Application>Microsoft Office PowerPoint</Application>
  <PresentationFormat>Προβολή στην οθόνη (4:3)</PresentationFormat>
  <Paragraphs>17</Paragraphs>
  <Slides>9</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9</vt:i4>
      </vt:variant>
    </vt:vector>
  </HeadingPairs>
  <TitlesOfParts>
    <vt:vector size="10" baseType="lpstr">
      <vt:lpstr>Ροή</vt:lpstr>
      <vt:lpstr>Άλλες ιστορίες για την Αφρική</vt:lpstr>
      <vt:lpstr>Παρουσίαση του PowerPoint</vt:lpstr>
      <vt:lpstr>Παρουσίαση του PowerPoint</vt:lpstr>
      <vt:lpstr>Ουγκάντα</vt:lpstr>
      <vt:lpstr>Παρουσίαση του PowerPoint</vt:lpstr>
      <vt:lpstr> </vt:lpstr>
      <vt:lpstr>Κένυα</vt:lpstr>
      <vt:lpstr>Παρουσίαση του PowerPoint</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Άλλες ιστορίες για την Αφρική</dc:title>
  <dc:creator>user04</dc:creator>
  <cp:lastModifiedBy>student03</cp:lastModifiedBy>
  <cp:revision>12</cp:revision>
  <dcterms:created xsi:type="dcterms:W3CDTF">2014-11-14T11:33:01Z</dcterms:created>
  <dcterms:modified xsi:type="dcterms:W3CDTF">2014-12-11T10:43:27Z</dcterms:modified>
</cp:coreProperties>
</file>