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9"/>
  </p:notesMasterIdLst>
  <p:sldIdLst>
    <p:sldId id="256" r:id="rId2"/>
    <p:sldId id="257" r:id="rId3"/>
    <p:sldId id="258" r:id="rId4"/>
    <p:sldId id="260" r:id="rId5"/>
    <p:sldId id="261" r:id="rId6"/>
    <p:sldId id="259" r:id="rId7"/>
    <p:sldId id="262" r:id="rId8"/>
  </p:sldIdLst>
  <p:sldSz cx="9144000" cy="6858000" type="screen4x3"/>
  <p:notesSz cx="6858000" cy="9144000"/>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91" autoAdjust="0"/>
    <p:restoredTop sz="94660"/>
  </p:normalViewPr>
  <p:slideViewPr>
    <p:cSldViewPr>
      <p:cViewPr varScale="1">
        <p:scale>
          <a:sx n="69" d="100"/>
          <a:sy n="69" d="100"/>
        </p:scale>
        <p:origin x="-1392"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 Θέση κεφαλίδας"/>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l-GR" dirty="0"/>
          </a:p>
        </p:txBody>
      </p:sp>
      <p:sp>
        <p:nvSpPr>
          <p:cNvPr id="3" name="2 - Θέση ημερομηνίας"/>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72A8429-9E1B-46F1-B604-B1C12BDCE844}" type="datetimeFigureOut">
              <a:rPr lang="el-GR" smtClean="0"/>
              <a:pPr/>
              <a:t>11/12/2014</a:t>
            </a:fld>
            <a:endParaRPr lang="el-GR" dirty="0"/>
          </a:p>
        </p:txBody>
      </p:sp>
      <p:sp>
        <p:nvSpPr>
          <p:cNvPr id="4" name="3 - Θέση εικόνας διαφάνειας"/>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l-GR" dirty="0"/>
          </a:p>
        </p:txBody>
      </p:sp>
      <p:sp>
        <p:nvSpPr>
          <p:cNvPr id="5" name="4 - Θέση σημειώσεων"/>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6" name="5 - Θέση υποσέλιδου"/>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l-GR" dirty="0"/>
          </a:p>
        </p:txBody>
      </p:sp>
      <p:sp>
        <p:nvSpPr>
          <p:cNvPr id="7" name="6 - Θέση αριθμού διαφάνειας"/>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2798438-E3C7-4FC3-9D2C-911763D53B6D}" type="slidenum">
              <a:rPr lang="el-GR" smtClean="0"/>
              <a:pPr/>
              <a:t>‹#›</a:t>
            </a:fld>
            <a:endParaRPr lang="el-GR" dirty="0"/>
          </a:p>
        </p:txBody>
      </p:sp>
    </p:spTree>
    <p:extLst>
      <p:ext uri="{BB962C8B-B14F-4D97-AF65-F5344CB8AC3E}">
        <p14:creationId xmlns:p14="http://schemas.microsoft.com/office/powerpoint/2010/main" val="42711591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endParaRPr lang="el-GR" dirty="0"/>
          </a:p>
        </p:txBody>
      </p:sp>
      <p:sp>
        <p:nvSpPr>
          <p:cNvPr id="4" name="3 - Θέση αριθμού διαφάνειας"/>
          <p:cNvSpPr>
            <a:spLocks noGrp="1"/>
          </p:cNvSpPr>
          <p:nvPr>
            <p:ph type="sldNum" sz="quarter" idx="10"/>
          </p:nvPr>
        </p:nvSpPr>
        <p:spPr/>
        <p:txBody>
          <a:bodyPr/>
          <a:lstStyle/>
          <a:p>
            <a:fld id="{52798438-E3C7-4FC3-9D2C-911763D53B6D}" type="slidenum">
              <a:rPr lang="el-GR" smtClean="0"/>
              <a:pPr/>
              <a:t>2</a:t>
            </a:fld>
            <a:endParaRPr lang="el-G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Διαφάνεια τίτλου">
    <p:bg>
      <p:bgRef idx="1002">
        <a:schemeClr val="bg2"/>
      </p:bgRef>
    </p:bg>
    <p:spTree>
      <p:nvGrpSpPr>
        <p:cNvPr id="1" name=""/>
        <p:cNvGrpSpPr/>
        <p:nvPr/>
      </p:nvGrpSpPr>
      <p:grpSpPr>
        <a:xfrm>
          <a:off x="0" y="0"/>
          <a:ext cx="0" cy="0"/>
          <a:chOff x="0" y="0"/>
          <a:chExt cx="0" cy="0"/>
        </a:xfrm>
      </p:grpSpPr>
      <p:sp>
        <p:nvSpPr>
          <p:cNvPr id="9" name="8 - Ορθογώνιο"/>
          <p:cNvSpPr/>
          <p:nvPr/>
        </p:nvSpPr>
        <p:spPr bwMode="ltGray">
          <a:xfrm>
            <a:off x="0" y="0"/>
            <a:ext cx="9143999" cy="513543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dirty="0"/>
          </a:p>
        </p:txBody>
      </p:sp>
      <p:sp>
        <p:nvSpPr>
          <p:cNvPr id="2" name="1 - Τίτλος"/>
          <p:cNvSpPr>
            <a:spLocks noGrp="1"/>
          </p:cNvSpPr>
          <p:nvPr>
            <p:ph type="ctrTitle"/>
          </p:nvPr>
        </p:nvSpPr>
        <p:spPr>
          <a:xfrm>
            <a:off x="685800" y="3355848"/>
            <a:ext cx="8077200" cy="1673352"/>
          </a:xfrm>
        </p:spPr>
        <p:txBody>
          <a:bodyPr vert="horz" lIns="91440" tIns="0" rIns="45720" bIns="0" rtlCol="0" anchor="t">
            <a:normAutofit/>
            <a:scene3d>
              <a:camera prst="orthographicFront"/>
              <a:lightRig rig="threePt" dir="t">
                <a:rot lat="0" lon="0" rev="4800000"/>
              </a:lightRig>
            </a:scene3d>
            <a:sp3d prstMaterial="matte">
              <a:bevelT w="50800" h="10160"/>
            </a:sp3d>
          </a:bodyPr>
          <a:lstStyle>
            <a:lvl1pPr algn="l">
              <a:defRPr sz="4700" b="1"/>
            </a:lvl1pPr>
            <a:extLst/>
          </a:lstStyle>
          <a:p>
            <a:r>
              <a:rPr kumimoji="0" lang="el-GR" smtClean="0"/>
              <a:t>Kλικ για επεξεργασία του τίτλου</a:t>
            </a:r>
            <a:endParaRPr kumimoji="0" lang="en-US"/>
          </a:p>
        </p:txBody>
      </p:sp>
      <p:sp>
        <p:nvSpPr>
          <p:cNvPr id="3" name="2 - Υπότιτλος"/>
          <p:cNvSpPr>
            <a:spLocks noGrp="1"/>
          </p:cNvSpPr>
          <p:nvPr>
            <p:ph type="subTitle" idx="1"/>
          </p:nvPr>
        </p:nvSpPr>
        <p:spPr>
          <a:xfrm>
            <a:off x="685800" y="1828800"/>
            <a:ext cx="8077200" cy="1499616"/>
          </a:xfrm>
        </p:spPr>
        <p:txBody>
          <a:bodyPr lIns="118872" tIns="0" rIns="45720" bIns="0" anchor="b"/>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extLst/>
          </a:lstStyle>
          <a:p>
            <a:r>
              <a:rPr kumimoji="0" lang="el-GR" smtClean="0"/>
              <a:t>Κάντε κλικ για να επεξεργαστείτε τον υπότιτλο του υποδείγματος</a:t>
            </a:r>
            <a:endParaRPr kumimoji="0" lang="en-US"/>
          </a:p>
        </p:txBody>
      </p:sp>
      <p:sp>
        <p:nvSpPr>
          <p:cNvPr id="4" name="3 - Θέση ημερομηνίας"/>
          <p:cNvSpPr>
            <a:spLocks noGrp="1"/>
          </p:cNvSpPr>
          <p:nvPr>
            <p:ph type="dt" sz="half" idx="10"/>
          </p:nvPr>
        </p:nvSpPr>
        <p:spPr/>
        <p:txBody>
          <a:bodyPr/>
          <a:lstStyle/>
          <a:p>
            <a:fld id="{2342CEA3-3058-4D43-AE35-B3DA76CB4003}" type="datetimeFigureOut">
              <a:rPr lang="el-GR" smtClean="0"/>
              <a:pPr/>
              <a:t>11/12/2014</a:t>
            </a:fld>
            <a:endParaRPr lang="el-GR" dirty="0"/>
          </a:p>
        </p:txBody>
      </p:sp>
      <p:sp>
        <p:nvSpPr>
          <p:cNvPr id="5" name="4 - Θέση υποσέλιδου"/>
          <p:cNvSpPr>
            <a:spLocks noGrp="1"/>
          </p:cNvSpPr>
          <p:nvPr>
            <p:ph type="ftr" sz="quarter" idx="11"/>
          </p:nvPr>
        </p:nvSpPr>
        <p:spPr/>
        <p:txBody>
          <a:bodyPr/>
          <a:lstStyle/>
          <a:p>
            <a:endParaRPr lang="el-GR" dirty="0"/>
          </a:p>
        </p:txBody>
      </p:sp>
      <p:sp>
        <p:nvSpPr>
          <p:cNvPr id="6" name="5 - Θέση αριθμού διαφάνειας"/>
          <p:cNvSpPr>
            <a:spLocks noGrp="1"/>
          </p:cNvSpPr>
          <p:nvPr>
            <p:ph type="sldNum" sz="quarter" idx="12"/>
          </p:nvPr>
        </p:nvSpPr>
        <p:spPr/>
        <p:txBody>
          <a:bodyPr/>
          <a:lstStyle/>
          <a:p>
            <a:fld id="{D3F1D1C4-C2D9-4231-9FB2-B2D9D97AA41D}" type="slidenum">
              <a:rPr lang="el-GR" smtClean="0"/>
              <a:pPr/>
              <a:t>‹#›</a:t>
            </a:fld>
            <a:endParaRPr lang="el-GR" dirty="0"/>
          </a:p>
        </p:txBody>
      </p:sp>
      <p:sp>
        <p:nvSpPr>
          <p:cNvPr id="10" name="9 - Ορθογώνιο"/>
          <p:cNvSpPr/>
          <p:nvPr/>
        </p:nvSpPr>
        <p:spPr bwMode="invGray">
          <a:xfrm>
            <a:off x="0" y="5128334"/>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extLst/>
          </a:lstStyle>
          <a:p>
            <a:r>
              <a:rPr kumimoji="0" lang="el-GR" smtClean="0"/>
              <a:t>Kλικ για επεξεργασία του τίτλου</a:t>
            </a:r>
            <a:endParaRPr kumimoji="0" lang="en-US"/>
          </a:p>
        </p:txBody>
      </p:sp>
      <p:sp>
        <p:nvSpPr>
          <p:cNvPr id="3" name="2 - Θέση κατακόρυφου κειμένου"/>
          <p:cNvSpPr>
            <a:spLocks noGrp="1"/>
          </p:cNvSpPr>
          <p:nvPr>
            <p:ph type="body" orient="vert" idx="1"/>
          </p:nvPr>
        </p:nvSpPr>
        <p:spPr/>
        <p:txBody>
          <a:bodyPr vert="eaVert"/>
          <a:lstStyle>
            <a:extLs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4" name="3 - Θέση ημερομηνίας"/>
          <p:cNvSpPr>
            <a:spLocks noGrp="1"/>
          </p:cNvSpPr>
          <p:nvPr>
            <p:ph type="dt" sz="half" idx="10"/>
          </p:nvPr>
        </p:nvSpPr>
        <p:spPr/>
        <p:txBody>
          <a:bodyPr/>
          <a:lstStyle/>
          <a:p>
            <a:fld id="{2342CEA3-3058-4D43-AE35-B3DA76CB4003}" type="datetimeFigureOut">
              <a:rPr lang="el-GR" smtClean="0"/>
              <a:pPr/>
              <a:t>11/12/2014</a:t>
            </a:fld>
            <a:endParaRPr lang="el-GR" dirty="0"/>
          </a:p>
        </p:txBody>
      </p:sp>
      <p:sp>
        <p:nvSpPr>
          <p:cNvPr id="5" name="4 - Θέση υποσέλιδου"/>
          <p:cNvSpPr>
            <a:spLocks noGrp="1"/>
          </p:cNvSpPr>
          <p:nvPr>
            <p:ph type="ftr" sz="quarter" idx="11"/>
          </p:nvPr>
        </p:nvSpPr>
        <p:spPr/>
        <p:txBody>
          <a:bodyPr/>
          <a:lstStyle/>
          <a:p>
            <a:endParaRPr lang="el-GR" dirty="0"/>
          </a:p>
        </p:txBody>
      </p:sp>
      <p:sp>
        <p:nvSpPr>
          <p:cNvPr id="6" name="5 - Θέση αριθμού διαφάνειας"/>
          <p:cNvSpPr>
            <a:spLocks noGrp="1"/>
          </p:cNvSpPr>
          <p:nvPr>
            <p:ph type="sldNum" sz="quarter" idx="12"/>
          </p:nvPr>
        </p:nvSpPr>
        <p:spPr/>
        <p:txBody>
          <a:bodyPr/>
          <a:lstStyle/>
          <a:p>
            <a:fld id="{D3F1D1C4-C2D9-4231-9FB2-B2D9D97AA41D}" type="slidenum">
              <a:rPr lang="el-GR" smtClean="0"/>
              <a:pPr/>
              <a:t>‹#›</a:t>
            </a:fld>
            <a:endParaRPr lang="el-G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Κατακόρυφος τίτλος και Κείμενο">
    <p:spTree>
      <p:nvGrpSpPr>
        <p:cNvPr id="1" name=""/>
        <p:cNvGrpSpPr/>
        <p:nvPr/>
      </p:nvGrpSpPr>
      <p:grpSpPr>
        <a:xfrm>
          <a:off x="0" y="0"/>
          <a:ext cx="0" cy="0"/>
          <a:chOff x="0" y="0"/>
          <a:chExt cx="0" cy="0"/>
        </a:xfrm>
      </p:grpSpPr>
      <p:sp>
        <p:nvSpPr>
          <p:cNvPr id="9" name="8 - Ορθογώνιο"/>
          <p:cNvSpPr/>
          <p:nvPr/>
        </p:nvSpPr>
        <p:spPr bwMode="invGray">
          <a:xfrm>
            <a:off x="6598920" y="0"/>
            <a:ext cx="45720" cy="6858000"/>
          </a:xfrm>
          <a:prstGeom prst="rect">
            <a:avLst/>
          </a:prstGeom>
          <a:solidFill>
            <a:srgbClr val="FFFFFF"/>
          </a:solidFill>
          <a:ln w="48000" cap="flat" cmpd="thickThin" algn="ctr">
            <a:noFill/>
            <a:prstDash val="solid"/>
          </a:ln>
          <a:effectLst>
            <a:outerShdw blurRad="31750" dist="10160" dir="108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dirty="0"/>
          </a:p>
        </p:txBody>
      </p:sp>
      <p:sp>
        <p:nvSpPr>
          <p:cNvPr id="8" name="7 - Ορθογώνιο"/>
          <p:cNvSpPr/>
          <p:nvPr/>
        </p:nvSpPr>
        <p:spPr bwMode="ltGray">
          <a:xfrm>
            <a:off x="6647687" y="0"/>
            <a:ext cx="2514601" cy="685800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dirty="0"/>
          </a:p>
        </p:txBody>
      </p:sp>
      <p:sp>
        <p:nvSpPr>
          <p:cNvPr id="2" name="1 - Κατακόρυφος τίτλος"/>
          <p:cNvSpPr>
            <a:spLocks noGrp="1"/>
          </p:cNvSpPr>
          <p:nvPr>
            <p:ph type="title" orient="vert"/>
          </p:nvPr>
        </p:nvSpPr>
        <p:spPr>
          <a:xfrm>
            <a:off x="6781800" y="274640"/>
            <a:ext cx="1905000" cy="5851525"/>
          </a:xfrm>
        </p:spPr>
        <p:txBody>
          <a:bodyPr vert="eaVert"/>
          <a:lstStyle>
            <a:extLst/>
          </a:lstStyle>
          <a:p>
            <a:r>
              <a:rPr kumimoji="0" lang="el-GR" smtClean="0"/>
              <a:t>Kλικ για επεξεργασία του τίτλου</a:t>
            </a:r>
            <a:endParaRPr kumimoji="0" lang="en-US"/>
          </a:p>
        </p:txBody>
      </p:sp>
      <p:sp>
        <p:nvSpPr>
          <p:cNvPr id="3" name="2 - Θέση κατακόρυφου κειμένου"/>
          <p:cNvSpPr>
            <a:spLocks noGrp="1"/>
          </p:cNvSpPr>
          <p:nvPr>
            <p:ph type="body" orient="vert" idx="1"/>
          </p:nvPr>
        </p:nvSpPr>
        <p:spPr>
          <a:xfrm>
            <a:off x="457200" y="304800"/>
            <a:ext cx="6019800" cy="5851525"/>
          </a:xfrm>
        </p:spPr>
        <p:txBody>
          <a:bodyPr vert="eaVert"/>
          <a:lstStyle>
            <a:extLs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4" name="3 - Θέση ημερομηνίας"/>
          <p:cNvSpPr>
            <a:spLocks noGrp="1"/>
          </p:cNvSpPr>
          <p:nvPr>
            <p:ph type="dt" sz="half" idx="10"/>
          </p:nvPr>
        </p:nvSpPr>
        <p:spPr/>
        <p:txBody>
          <a:bodyPr/>
          <a:lstStyle/>
          <a:p>
            <a:fld id="{2342CEA3-3058-4D43-AE35-B3DA76CB4003}" type="datetimeFigureOut">
              <a:rPr lang="el-GR" smtClean="0"/>
              <a:pPr/>
              <a:t>11/12/2014</a:t>
            </a:fld>
            <a:endParaRPr lang="el-GR" dirty="0"/>
          </a:p>
        </p:txBody>
      </p:sp>
      <p:sp>
        <p:nvSpPr>
          <p:cNvPr id="5" name="4 - Θέση υποσέλιδου"/>
          <p:cNvSpPr>
            <a:spLocks noGrp="1"/>
          </p:cNvSpPr>
          <p:nvPr>
            <p:ph type="ftr" sz="quarter" idx="11"/>
          </p:nvPr>
        </p:nvSpPr>
        <p:spPr>
          <a:xfrm>
            <a:off x="2640597" y="6377459"/>
            <a:ext cx="3836404" cy="365125"/>
          </a:xfrm>
        </p:spPr>
        <p:txBody>
          <a:bodyPr/>
          <a:lstStyle/>
          <a:p>
            <a:endParaRPr lang="el-GR" dirty="0"/>
          </a:p>
        </p:txBody>
      </p:sp>
      <p:sp>
        <p:nvSpPr>
          <p:cNvPr id="6" name="5 - Θέση αριθμού διαφάνειας"/>
          <p:cNvSpPr>
            <a:spLocks noGrp="1"/>
          </p:cNvSpPr>
          <p:nvPr>
            <p:ph type="sldNum" sz="quarter" idx="12"/>
          </p:nvPr>
        </p:nvSpPr>
        <p:spPr/>
        <p:txBody>
          <a:bodyPr/>
          <a:lstStyle/>
          <a:p>
            <a:fld id="{D3F1D1C4-C2D9-4231-9FB2-B2D9D97AA41D}" type="slidenum">
              <a:rPr lang="el-GR" smtClean="0"/>
              <a:pPr/>
              <a:t>‹#›</a:t>
            </a:fld>
            <a:endParaRPr lang="el-G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Αντικείμενο">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155448"/>
            <a:ext cx="8229600" cy="1252728"/>
          </a:xfrm>
        </p:spPr>
        <p:txBody>
          <a:bodyPr/>
          <a:lstStyle>
            <a:extLst/>
          </a:lstStyle>
          <a:p>
            <a:r>
              <a:rPr kumimoji="0" lang="el-GR" smtClean="0"/>
              <a:t>Kλικ για επεξεργασία του τίτλου</a:t>
            </a:r>
            <a:endParaRPr kumimoji="0" lang="en-US"/>
          </a:p>
        </p:txBody>
      </p:sp>
      <p:sp>
        <p:nvSpPr>
          <p:cNvPr id="3" name="2 - Θέση περιεχομένου"/>
          <p:cNvSpPr>
            <a:spLocks noGrp="1"/>
          </p:cNvSpPr>
          <p:nvPr>
            <p:ph idx="1"/>
          </p:nvPr>
        </p:nvSpPr>
        <p:spPr/>
        <p:txBody>
          <a:bodyPr/>
          <a:lstStyle>
            <a:extLs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4" name="3 - Θέση ημερομηνίας"/>
          <p:cNvSpPr>
            <a:spLocks noGrp="1"/>
          </p:cNvSpPr>
          <p:nvPr>
            <p:ph type="dt" sz="half" idx="10"/>
          </p:nvPr>
        </p:nvSpPr>
        <p:spPr/>
        <p:txBody>
          <a:bodyPr/>
          <a:lstStyle/>
          <a:p>
            <a:fld id="{2342CEA3-3058-4D43-AE35-B3DA76CB4003}" type="datetimeFigureOut">
              <a:rPr lang="el-GR" smtClean="0"/>
              <a:pPr/>
              <a:t>11/12/2014</a:t>
            </a:fld>
            <a:endParaRPr lang="el-GR" dirty="0"/>
          </a:p>
        </p:txBody>
      </p:sp>
      <p:sp>
        <p:nvSpPr>
          <p:cNvPr id="5" name="4 - Θέση υποσέλιδου"/>
          <p:cNvSpPr>
            <a:spLocks noGrp="1"/>
          </p:cNvSpPr>
          <p:nvPr>
            <p:ph type="ftr" sz="quarter" idx="11"/>
          </p:nvPr>
        </p:nvSpPr>
        <p:spPr/>
        <p:txBody>
          <a:bodyPr/>
          <a:lstStyle/>
          <a:p>
            <a:endParaRPr lang="el-GR" dirty="0"/>
          </a:p>
        </p:txBody>
      </p:sp>
      <p:sp>
        <p:nvSpPr>
          <p:cNvPr id="6" name="5 - Θέση αριθμού διαφάνειας"/>
          <p:cNvSpPr>
            <a:spLocks noGrp="1"/>
          </p:cNvSpPr>
          <p:nvPr>
            <p:ph type="sldNum" sz="quarter" idx="12"/>
          </p:nvPr>
        </p:nvSpPr>
        <p:spPr/>
        <p:txBody>
          <a:bodyPr/>
          <a:lstStyle/>
          <a:p>
            <a:fld id="{D3F1D1C4-C2D9-4231-9FB2-B2D9D97AA41D}" type="slidenum">
              <a:rPr lang="el-GR" smtClean="0"/>
              <a:pPr/>
              <a:t>‹#›</a:t>
            </a:fld>
            <a:endParaRPr lang="el-G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Κεφαλίδα ενότητας">
    <p:bg>
      <p:bgRef idx="1002">
        <a:schemeClr val="bg2"/>
      </p:bgRef>
    </p:bg>
    <p:spTree>
      <p:nvGrpSpPr>
        <p:cNvPr id="1" name=""/>
        <p:cNvGrpSpPr/>
        <p:nvPr/>
      </p:nvGrpSpPr>
      <p:grpSpPr>
        <a:xfrm>
          <a:off x="0" y="0"/>
          <a:ext cx="0" cy="0"/>
          <a:chOff x="0" y="0"/>
          <a:chExt cx="0" cy="0"/>
        </a:xfrm>
      </p:grpSpPr>
      <p:sp>
        <p:nvSpPr>
          <p:cNvPr id="9" name="8 - Ορθογώνιο"/>
          <p:cNvSpPr/>
          <p:nvPr/>
        </p:nvSpPr>
        <p:spPr bwMode="ltGray">
          <a:xfrm>
            <a:off x="0" y="1"/>
            <a:ext cx="9144000" cy="260252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dirty="0"/>
          </a:p>
        </p:txBody>
      </p:sp>
      <p:sp>
        <p:nvSpPr>
          <p:cNvPr id="12" name="11 - Ορθογώνιο"/>
          <p:cNvSpPr/>
          <p:nvPr/>
        </p:nvSpPr>
        <p:spPr bwMode="invGray">
          <a:xfrm>
            <a:off x="0" y="2602520"/>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dirty="0"/>
          </a:p>
        </p:txBody>
      </p:sp>
      <p:sp>
        <p:nvSpPr>
          <p:cNvPr id="2" name="1 - Τίτλος"/>
          <p:cNvSpPr>
            <a:spLocks noGrp="1"/>
          </p:cNvSpPr>
          <p:nvPr>
            <p:ph type="title"/>
          </p:nvPr>
        </p:nvSpPr>
        <p:spPr>
          <a:xfrm>
            <a:off x="749808" y="118872"/>
            <a:ext cx="8013192" cy="1636776"/>
          </a:xfrm>
        </p:spPr>
        <p:txBody>
          <a:bodyPr vert="horz" lIns="91440" tIns="0" rIns="91440" bIns="0" rtlCol="0" anchor="b">
            <a:normAutofit/>
            <a:scene3d>
              <a:camera prst="orthographicFront"/>
              <a:lightRig rig="threePt" dir="t">
                <a:rot lat="0" lon="0" rev="4800000"/>
              </a:lightRig>
            </a:scene3d>
            <a:sp3d prstMaterial="matte">
              <a:bevelT w="50800" h="10160"/>
            </a:sp3d>
          </a:bodyPr>
          <a:lstStyle>
            <a:lvl1pPr algn="l">
              <a:defRPr sz="4700" b="1" cap="none" baseline="0"/>
            </a:lvl1pPr>
            <a:extLst/>
          </a:lstStyle>
          <a:p>
            <a:r>
              <a:rPr kumimoji="0" lang="el-GR" smtClean="0"/>
              <a:t>Kλικ για επεξεργασία του τίτλου</a:t>
            </a:r>
            <a:endParaRPr kumimoji="0" lang="en-US"/>
          </a:p>
        </p:txBody>
      </p:sp>
      <p:sp>
        <p:nvSpPr>
          <p:cNvPr id="3" name="2 - Θέση κειμένου"/>
          <p:cNvSpPr>
            <a:spLocks noGrp="1"/>
          </p:cNvSpPr>
          <p:nvPr>
            <p:ph type="body" idx="1"/>
          </p:nvPr>
        </p:nvSpPr>
        <p:spPr>
          <a:xfrm>
            <a:off x="740664" y="1828800"/>
            <a:ext cx="8022336" cy="685800"/>
          </a:xfrm>
        </p:spPr>
        <p:txBody>
          <a:bodyPr lIns="146304" tIns="0" rIns="45720" bIns="0" anchor="t"/>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extLst/>
          </a:lstStyle>
          <a:p>
            <a:pPr lvl="0" eaLnBrk="1" latinLnBrk="0" hangingPunct="1"/>
            <a:r>
              <a:rPr kumimoji="0" lang="el-GR" smtClean="0"/>
              <a:t>Kλικ για επεξεργασία των στυλ του υποδείγματος</a:t>
            </a:r>
          </a:p>
        </p:txBody>
      </p:sp>
      <p:sp>
        <p:nvSpPr>
          <p:cNvPr id="4" name="3 - Θέση ημερομηνίας"/>
          <p:cNvSpPr>
            <a:spLocks noGrp="1"/>
          </p:cNvSpPr>
          <p:nvPr>
            <p:ph type="dt" sz="half" idx="10"/>
          </p:nvPr>
        </p:nvSpPr>
        <p:spPr/>
        <p:txBody>
          <a:bodyPr/>
          <a:lstStyle/>
          <a:p>
            <a:fld id="{2342CEA3-3058-4D43-AE35-B3DA76CB4003}" type="datetimeFigureOut">
              <a:rPr lang="el-GR" smtClean="0"/>
              <a:pPr/>
              <a:t>11/12/2014</a:t>
            </a:fld>
            <a:endParaRPr lang="el-GR" dirty="0"/>
          </a:p>
        </p:txBody>
      </p:sp>
      <p:sp>
        <p:nvSpPr>
          <p:cNvPr id="5" name="4 - Θέση υποσέλιδου"/>
          <p:cNvSpPr>
            <a:spLocks noGrp="1"/>
          </p:cNvSpPr>
          <p:nvPr>
            <p:ph type="ftr" sz="quarter" idx="11"/>
          </p:nvPr>
        </p:nvSpPr>
        <p:spPr/>
        <p:txBody>
          <a:bodyPr/>
          <a:lstStyle/>
          <a:p>
            <a:endParaRPr lang="el-GR" dirty="0"/>
          </a:p>
        </p:txBody>
      </p:sp>
      <p:sp>
        <p:nvSpPr>
          <p:cNvPr id="6" name="5 - Θέση αριθμού διαφάνειας"/>
          <p:cNvSpPr>
            <a:spLocks noGrp="1"/>
          </p:cNvSpPr>
          <p:nvPr>
            <p:ph type="sldNum" sz="quarter" idx="12"/>
          </p:nvPr>
        </p:nvSpPr>
        <p:spPr/>
        <p:txBody>
          <a:bodyPr/>
          <a:lstStyle/>
          <a:p>
            <a:fld id="{D3F1D1C4-C2D9-4231-9FB2-B2D9D97AA41D}" type="slidenum">
              <a:rPr lang="el-GR" smtClean="0"/>
              <a:pPr/>
              <a:t>‹#›</a:t>
            </a:fld>
            <a:endParaRPr lang="el-GR"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extLst/>
          </a:lstStyle>
          <a:p>
            <a:r>
              <a:rPr kumimoji="0" lang="el-GR" smtClean="0"/>
              <a:t>Kλικ για επεξεργασία του τίτλου</a:t>
            </a:r>
            <a:endParaRPr kumimoji="0" lang="en-US"/>
          </a:p>
        </p:txBody>
      </p:sp>
      <p:sp>
        <p:nvSpPr>
          <p:cNvPr id="3" name="2 - Θέση περιεχομένου"/>
          <p:cNvSpPr>
            <a:spLocks noGrp="1"/>
          </p:cNvSpPr>
          <p:nvPr>
            <p:ph sz="half" idx="1"/>
          </p:nvPr>
        </p:nvSpPr>
        <p:spPr>
          <a:xfrm>
            <a:off x="457200" y="1773936"/>
            <a:ext cx="4038600" cy="4623816"/>
          </a:xfrm>
        </p:spPr>
        <p:txBody>
          <a:bodyPr lIns="9144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4" name="3 - Θέση περιεχομένου"/>
          <p:cNvSpPr>
            <a:spLocks noGrp="1"/>
          </p:cNvSpPr>
          <p:nvPr>
            <p:ph sz="half" idx="2"/>
          </p:nvPr>
        </p:nvSpPr>
        <p:spPr>
          <a:xfrm>
            <a:off x="4648200" y="1773936"/>
            <a:ext cx="4038600" cy="46238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5" name="4 - Θέση ημερομηνίας"/>
          <p:cNvSpPr>
            <a:spLocks noGrp="1"/>
          </p:cNvSpPr>
          <p:nvPr>
            <p:ph type="dt" sz="half" idx="10"/>
          </p:nvPr>
        </p:nvSpPr>
        <p:spPr/>
        <p:txBody>
          <a:bodyPr/>
          <a:lstStyle/>
          <a:p>
            <a:fld id="{2342CEA3-3058-4D43-AE35-B3DA76CB4003}" type="datetimeFigureOut">
              <a:rPr lang="el-GR" smtClean="0"/>
              <a:pPr/>
              <a:t>11/12/2014</a:t>
            </a:fld>
            <a:endParaRPr lang="el-GR" dirty="0"/>
          </a:p>
        </p:txBody>
      </p:sp>
      <p:sp>
        <p:nvSpPr>
          <p:cNvPr id="6" name="5 - Θέση υποσέλιδου"/>
          <p:cNvSpPr>
            <a:spLocks noGrp="1"/>
          </p:cNvSpPr>
          <p:nvPr>
            <p:ph type="ftr" sz="quarter" idx="11"/>
          </p:nvPr>
        </p:nvSpPr>
        <p:spPr/>
        <p:txBody>
          <a:bodyPr/>
          <a:lstStyle/>
          <a:p>
            <a:endParaRPr lang="el-GR" dirty="0"/>
          </a:p>
        </p:txBody>
      </p:sp>
      <p:sp>
        <p:nvSpPr>
          <p:cNvPr id="7" name="6 - Θέση αριθμού διαφάνειας"/>
          <p:cNvSpPr>
            <a:spLocks noGrp="1"/>
          </p:cNvSpPr>
          <p:nvPr>
            <p:ph type="sldNum" sz="quarter" idx="12"/>
          </p:nvPr>
        </p:nvSpPr>
        <p:spPr/>
        <p:txBody>
          <a:bodyPr/>
          <a:lstStyle/>
          <a:p>
            <a:fld id="{D3F1D1C4-C2D9-4231-9FB2-B2D9D97AA41D}" type="slidenum">
              <a:rPr lang="el-GR" smtClean="0"/>
              <a:pPr/>
              <a:t>‹#›</a:t>
            </a:fld>
            <a:endParaRPr lang="el-G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lvl1pPr>
              <a:defRPr/>
            </a:lvl1pPr>
            <a:extLst/>
          </a:lstStyle>
          <a:p>
            <a:r>
              <a:rPr kumimoji="0" lang="el-GR" smtClean="0"/>
              <a:t>Kλικ για επεξεργασία του τίτλου</a:t>
            </a:r>
            <a:endParaRPr kumimoji="0" lang="en-US"/>
          </a:p>
        </p:txBody>
      </p:sp>
      <p:sp>
        <p:nvSpPr>
          <p:cNvPr id="3" name="2 - Θέση κειμένου"/>
          <p:cNvSpPr>
            <a:spLocks noGrp="1"/>
          </p:cNvSpPr>
          <p:nvPr>
            <p:ph type="body" idx="1"/>
          </p:nvPr>
        </p:nvSpPr>
        <p:spPr>
          <a:xfrm>
            <a:off x="457200" y="1698987"/>
            <a:ext cx="4040188"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l-GR" smtClean="0"/>
              <a:t>Kλικ για επεξεργασία των στυλ του υποδείγματος</a:t>
            </a:r>
          </a:p>
        </p:txBody>
      </p:sp>
      <p:sp>
        <p:nvSpPr>
          <p:cNvPr id="4" name="3 - Θέση περιεχομένου"/>
          <p:cNvSpPr>
            <a:spLocks noGrp="1"/>
          </p:cNvSpPr>
          <p:nvPr>
            <p:ph sz="half" idx="2"/>
          </p:nvPr>
        </p:nvSpPr>
        <p:spPr>
          <a:xfrm>
            <a:off x="457200" y="2449512"/>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5" name="4 - Θέση κειμένου"/>
          <p:cNvSpPr>
            <a:spLocks noGrp="1"/>
          </p:cNvSpPr>
          <p:nvPr>
            <p:ph type="body" sz="quarter" idx="3"/>
          </p:nvPr>
        </p:nvSpPr>
        <p:spPr>
          <a:xfrm>
            <a:off x="4645025" y="1698987"/>
            <a:ext cx="4041775"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l-GR" smtClean="0"/>
              <a:t>Kλικ για επεξεργασία των στυλ του υποδείγματος</a:t>
            </a:r>
          </a:p>
        </p:txBody>
      </p:sp>
      <p:sp>
        <p:nvSpPr>
          <p:cNvPr id="6" name="5 - Θέση περιεχομένου"/>
          <p:cNvSpPr>
            <a:spLocks noGrp="1"/>
          </p:cNvSpPr>
          <p:nvPr>
            <p:ph sz="quarter" idx="4"/>
          </p:nvPr>
        </p:nvSpPr>
        <p:spPr>
          <a:xfrm>
            <a:off x="4645025" y="2449512"/>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7" name="6 - Θέση ημερομηνίας"/>
          <p:cNvSpPr>
            <a:spLocks noGrp="1"/>
          </p:cNvSpPr>
          <p:nvPr>
            <p:ph type="dt" sz="half" idx="10"/>
          </p:nvPr>
        </p:nvSpPr>
        <p:spPr/>
        <p:txBody>
          <a:bodyPr/>
          <a:lstStyle/>
          <a:p>
            <a:fld id="{2342CEA3-3058-4D43-AE35-B3DA76CB4003}" type="datetimeFigureOut">
              <a:rPr lang="el-GR" smtClean="0"/>
              <a:pPr/>
              <a:t>11/12/2014</a:t>
            </a:fld>
            <a:endParaRPr lang="el-GR" dirty="0"/>
          </a:p>
        </p:txBody>
      </p:sp>
      <p:sp>
        <p:nvSpPr>
          <p:cNvPr id="8" name="7 - Θέση υποσέλιδου"/>
          <p:cNvSpPr>
            <a:spLocks noGrp="1"/>
          </p:cNvSpPr>
          <p:nvPr>
            <p:ph type="ftr" sz="quarter" idx="11"/>
          </p:nvPr>
        </p:nvSpPr>
        <p:spPr/>
        <p:txBody>
          <a:bodyPr/>
          <a:lstStyle/>
          <a:p>
            <a:endParaRPr lang="el-GR" dirty="0"/>
          </a:p>
        </p:txBody>
      </p:sp>
      <p:sp>
        <p:nvSpPr>
          <p:cNvPr id="9" name="8 - Θέση αριθμού διαφάνειας"/>
          <p:cNvSpPr>
            <a:spLocks noGrp="1"/>
          </p:cNvSpPr>
          <p:nvPr>
            <p:ph type="sldNum" sz="quarter" idx="12"/>
          </p:nvPr>
        </p:nvSpPr>
        <p:spPr/>
        <p:txBody>
          <a:bodyPr/>
          <a:lstStyle/>
          <a:p>
            <a:fld id="{D3F1D1C4-C2D9-4231-9FB2-B2D9D97AA41D}" type="slidenum">
              <a:rPr lang="el-GR" smtClean="0"/>
              <a:pPr/>
              <a:t>‹#›</a:t>
            </a:fld>
            <a:endParaRPr lang="el-G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extLst/>
          </a:lstStyle>
          <a:p>
            <a:r>
              <a:rPr kumimoji="0" lang="el-GR" smtClean="0"/>
              <a:t>Kλικ για επεξεργασία του τίτλου</a:t>
            </a:r>
            <a:endParaRPr kumimoji="0" lang="en-US"/>
          </a:p>
        </p:txBody>
      </p:sp>
      <p:sp>
        <p:nvSpPr>
          <p:cNvPr id="3" name="2 - Θέση ημερομηνίας"/>
          <p:cNvSpPr>
            <a:spLocks noGrp="1"/>
          </p:cNvSpPr>
          <p:nvPr>
            <p:ph type="dt" sz="half" idx="10"/>
          </p:nvPr>
        </p:nvSpPr>
        <p:spPr/>
        <p:txBody>
          <a:bodyPr/>
          <a:lstStyle/>
          <a:p>
            <a:fld id="{2342CEA3-3058-4D43-AE35-B3DA76CB4003}" type="datetimeFigureOut">
              <a:rPr lang="el-GR" smtClean="0"/>
              <a:pPr/>
              <a:t>11/12/2014</a:t>
            </a:fld>
            <a:endParaRPr lang="el-GR" dirty="0"/>
          </a:p>
        </p:txBody>
      </p:sp>
      <p:sp>
        <p:nvSpPr>
          <p:cNvPr id="4" name="3 - Θέση υποσέλιδου"/>
          <p:cNvSpPr>
            <a:spLocks noGrp="1"/>
          </p:cNvSpPr>
          <p:nvPr>
            <p:ph type="ftr" sz="quarter" idx="11"/>
          </p:nvPr>
        </p:nvSpPr>
        <p:spPr/>
        <p:txBody>
          <a:bodyPr/>
          <a:lstStyle/>
          <a:p>
            <a:endParaRPr lang="el-GR" dirty="0"/>
          </a:p>
        </p:txBody>
      </p:sp>
      <p:sp>
        <p:nvSpPr>
          <p:cNvPr id="5" name="4 - Θέση αριθμού διαφάνειας"/>
          <p:cNvSpPr>
            <a:spLocks noGrp="1"/>
          </p:cNvSpPr>
          <p:nvPr>
            <p:ph type="sldNum" sz="quarter" idx="12"/>
          </p:nvPr>
        </p:nvSpPr>
        <p:spPr/>
        <p:txBody>
          <a:bodyPr/>
          <a:lstStyle/>
          <a:p>
            <a:fld id="{D3F1D1C4-C2D9-4231-9FB2-B2D9D97AA41D}" type="slidenum">
              <a:rPr lang="el-GR" smtClean="0"/>
              <a:pPr/>
              <a:t>‹#›</a:t>
            </a:fld>
            <a:endParaRPr lang="el-G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Κενή">
    <p:spTree>
      <p:nvGrpSpPr>
        <p:cNvPr id="1" name=""/>
        <p:cNvGrpSpPr/>
        <p:nvPr/>
      </p:nvGrpSpPr>
      <p:grpSpPr>
        <a:xfrm>
          <a:off x="0" y="0"/>
          <a:ext cx="0" cy="0"/>
          <a:chOff x="0" y="0"/>
          <a:chExt cx="0" cy="0"/>
        </a:xfrm>
      </p:grpSpPr>
      <p:sp>
        <p:nvSpPr>
          <p:cNvPr id="2" name="1 - Θέση ημερομηνίας"/>
          <p:cNvSpPr>
            <a:spLocks noGrp="1"/>
          </p:cNvSpPr>
          <p:nvPr>
            <p:ph type="dt" sz="half" idx="10"/>
          </p:nvPr>
        </p:nvSpPr>
        <p:spPr/>
        <p:txBody>
          <a:bodyPr/>
          <a:lstStyle/>
          <a:p>
            <a:fld id="{2342CEA3-3058-4D43-AE35-B3DA76CB4003}" type="datetimeFigureOut">
              <a:rPr lang="el-GR" smtClean="0"/>
              <a:pPr/>
              <a:t>11/12/2014</a:t>
            </a:fld>
            <a:endParaRPr lang="el-GR" dirty="0"/>
          </a:p>
        </p:txBody>
      </p:sp>
      <p:sp>
        <p:nvSpPr>
          <p:cNvPr id="3" name="2 - Θέση υποσέλιδου"/>
          <p:cNvSpPr>
            <a:spLocks noGrp="1"/>
          </p:cNvSpPr>
          <p:nvPr>
            <p:ph type="ftr" sz="quarter" idx="11"/>
          </p:nvPr>
        </p:nvSpPr>
        <p:spPr/>
        <p:txBody>
          <a:bodyPr/>
          <a:lstStyle/>
          <a:p>
            <a:endParaRPr lang="el-GR" dirty="0"/>
          </a:p>
        </p:txBody>
      </p:sp>
      <p:sp>
        <p:nvSpPr>
          <p:cNvPr id="4" name="3 - Θέση αριθμού διαφάνειας"/>
          <p:cNvSpPr>
            <a:spLocks noGrp="1"/>
          </p:cNvSpPr>
          <p:nvPr>
            <p:ph type="sldNum" sz="quarter" idx="12"/>
          </p:nvPr>
        </p:nvSpPr>
        <p:spPr/>
        <p:txBody>
          <a:bodyPr/>
          <a:lstStyle/>
          <a:p>
            <a:fld id="{D3F1D1C4-C2D9-4231-9FB2-B2D9D97AA41D}" type="slidenum">
              <a:rPr lang="el-GR" smtClean="0"/>
              <a:pPr/>
              <a:t>‹#›</a:t>
            </a:fld>
            <a:endParaRPr lang="el-G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1 - Τίτλος"/>
          <p:cNvSpPr>
            <a:spLocks noGrp="1"/>
          </p:cNvSpPr>
          <p:nvPr>
            <p:ph type="title"/>
          </p:nvPr>
        </p:nvSpPr>
        <p:spPr>
          <a:xfrm>
            <a:off x="167838" y="152400"/>
            <a:ext cx="2523744" cy="978408"/>
          </a:xfrm>
        </p:spPr>
        <p:txBody>
          <a:bodyPr vert="horz" lIns="73152" rIns="45720" bIns="0" rtlCol="0" anchor="b">
            <a:normAutofit/>
            <a:sp3d prstMaterial="matte"/>
          </a:bodyPr>
          <a:lstStyle>
            <a:lvl1pPr algn="l">
              <a:defRPr sz="2000" b="0"/>
            </a:lvl1pPr>
            <a:extLst/>
          </a:lstStyle>
          <a:p>
            <a:r>
              <a:rPr kumimoji="0" lang="el-GR" smtClean="0"/>
              <a:t>Kλικ για επεξεργασία του τίτλου</a:t>
            </a:r>
            <a:endParaRPr kumimoji="0" lang="en-US"/>
          </a:p>
        </p:txBody>
      </p:sp>
      <p:sp>
        <p:nvSpPr>
          <p:cNvPr id="3" name="2 - Θέση περιεχομένου"/>
          <p:cNvSpPr>
            <a:spLocks noGrp="1"/>
          </p:cNvSpPr>
          <p:nvPr>
            <p:ph idx="1"/>
          </p:nvPr>
        </p:nvSpPr>
        <p:spPr>
          <a:xfrm>
            <a:off x="3019377" y="1743133"/>
            <a:ext cx="5920641" cy="45588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extLs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4" name="3 - Θέση κειμένου"/>
          <p:cNvSpPr>
            <a:spLocks noGrp="1"/>
          </p:cNvSpPr>
          <p:nvPr>
            <p:ph type="body" sz="half" idx="2"/>
          </p:nvPr>
        </p:nvSpPr>
        <p:spPr>
          <a:xfrm>
            <a:off x="167838" y="1730018"/>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l-GR" smtClean="0"/>
              <a:t>Kλικ για επεξεργασία των στυλ του υποδείγματος</a:t>
            </a:r>
          </a:p>
        </p:txBody>
      </p:sp>
      <p:sp>
        <p:nvSpPr>
          <p:cNvPr id="5" name="4 - Θέση ημερομηνίας"/>
          <p:cNvSpPr>
            <a:spLocks noGrp="1"/>
          </p:cNvSpPr>
          <p:nvPr>
            <p:ph type="dt" sz="half" idx="10"/>
          </p:nvPr>
        </p:nvSpPr>
        <p:spPr/>
        <p:txBody>
          <a:bodyPr/>
          <a:lstStyle/>
          <a:p>
            <a:fld id="{2342CEA3-3058-4D43-AE35-B3DA76CB4003}" type="datetimeFigureOut">
              <a:rPr lang="el-GR" smtClean="0"/>
              <a:pPr/>
              <a:t>11/12/2014</a:t>
            </a:fld>
            <a:endParaRPr lang="el-GR" dirty="0"/>
          </a:p>
        </p:txBody>
      </p:sp>
      <p:sp>
        <p:nvSpPr>
          <p:cNvPr id="6" name="5 - Θέση υποσέλιδου"/>
          <p:cNvSpPr>
            <a:spLocks noGrp="1"/>
          </p:cNvSpPr>
          <p:nvPr>
            <p:ph type="ftr" sz="quarter" idx="11"/>
          </p:nvPr>
        </p:nvSpPr>
        <p:spPr/>
        <p:txBody>
          <a:bodyPr/>
          <a:lstStyle/>
          <a:p>
            <a:endParaRPr lang="el-GR" dirty="0"/>
          </a:p>
        </p:txBody>
      </p:sp>
      <p:sp>
        <p:nvSpPr>
          <p:cNvPr id="7" name="6 - Θέση αριθμού διαφάνειας"/>
          <p:cNvSpPr>
            <a:spLocks noGrp="1"/>
          </p:cNvSpPr>
          <p:nvPr>
            <p:ph type="sldNum" sz="quarter" idx="12"/>
          </p:nvPr>
        </p:nvSpPr>
        <p:spPr/>
        <p:txBody>
          <a:bodyPr/>
          <a:lstStyle/>
          <a:p>
            <a:fld id="{D3F1D1C4-C2D9-4231-9FB2-B2D9D97AA41D}" type="slidenum">
              <a:rPr lang="el-GR" smtClean="0"/>
              <a:pPr/>
              <a:t>‹#›</a:t>
            </a:fld>
            <a:endParaRPr lang="el-GR" dirty="0"/>
          </a:p>
        </p:txBody>
      </p:sp>
      <p:sp>
        <p:nvSpPr>
          <p:cNvPr id="12" name="11 - Ορθογώνιο"/>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dirty="0"/>
          </a:p>
        </p:txBody>
      </p:sp>
      <p:sp>
        <p:nvSpPr>
          <p:cNvPr id="9" name="8 - Ορθογώνιο"/>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bg>
      <p:bgRef idx="1001">
        <a:schemeClr val="bg2"/>
      </p:bgRef>
    </p:bg>
    <p:spTree>
      <p:nvGrpSpPr>
        <p:cNvPr id="1" name=""/>
        <p:cNvGrpSpPr/>
        <p:nvPr/>
      </p:nvGrpSpPr>
      <p:grpSpPr>
        <a:xfrm>
          <a:off x="0" y="0"/>
          <a:ext cx="0" cy="0"/>
          <a:chOff x="0" y="0"/>
          <a:chExt cx="0" cy="0"/>
        </a:xfrm>
      </p:grpSpPr>
      <p:sp>
        <p:nvSpPr>
          <p:cNvPr id="2" name="1 - Τίτλος"/>
          <p:cNvSpPr>
            <a:spLocks noGrp="1"/>
          </p:cNvSpPr>
          <p:nvPr>
            <p:ph type="title"/>
          </p:nvPr>
        </p:nvSpPr>
        <p:spPr>
          <a:xfrm>
            <a:off x="164592" y="155448"/>
            <a:ext cx="2525150" cy="978408"/>
          </a:xfrm>
        </p:spPr>
        <p:txBody>
          <a:bodyPr lIns="73152" bIns="0" anchor="b">
            <a:sp3d prstMaterial="matte"/>
          </a:bodyPr>
          <a:lstStyle>
            <a:lvl1pPr algn="l">
              <a:defRPr sz="2000" b="0"/>
            </a:lvl1pPr>
            <a:extLst/>
          </a:lstStyle>
          <a:p>
            <a:r>
              <a:rPr kumimoji="0" lang="el-GR" smtClean="0"/>
              <a:t>Kλικ για επεξεργασία του τίτλου</a:t>
            </a:r>
            <a:endParaRPr kumimoji="0" lang="en-US"/>
          </a:p>
        </p:txBody>
      </p:sp>
      <p:sp>
        <p:nvSpPr>
          <p:cNvPr id="3" name="2 - Θέση εικόνας"/>
          <p:cNvSpPr>
            <a:spLocks noGrp="1"/>
          </p:cNvSpPr>
          <p:nvPr>
            <p:ph type="pic" idx="1"/>
          </p:nvPr>
        </p:nvSpPr>
        <p:spPr>
          <a:xfrm>
            <a:off x="2903805" y="1484808"/>
            <a:ext cx="6247397" cy="5373192"/>
          </a:xfrm>
          <a:solidFill>
            <a:schemeClr val="bg2">
              <a:shade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extLst/>
          </a:lstStyle>
          <a:p>
            <a:r>
              <a:rPr kumimoji="0" lang="el-GR" dirty="0" smtClean="0"/>
              <a:t>Κάντε κλικ στο εικονίδιο για να προσθέσετε μια εικόνα</a:t>
            </a:r>
            <a:endParaRPr kumimoji="0" lang="en-US" dirty="0"/>
          </a:p>
        </p:txBody>
      </p:sp>
      <p:sp>
        <p:nvSpPr>
          <p:cNvPr id="4" name="3 - Θέση κειμένου"/>
          <p:cNvSpPr>
            <a:spLocks noGrp="1"/>
          </p:cNvSpPr>
          <p:nvPr>
            <p:ph type="body" sz="half" idx="2"/>
          </p:nvPr>
        </p:nvSpPr>
        <p:spPr>
          <a:xfrm>
            <a:off x="164592" y="1728216"/>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l-GR" smtClean="0"/>
              <a:t>Kλικ για επεξεργασία των στυλ του υποδείγματος</a:t>
            </a:r>
          </a:p>
        </p:txBody>
      </p:sp>
      <p:sp>
        <p:nvSpPr>
          <p:cNvPr id="5" name="4 - Θέση ημερομηνίας"/>
          <p:cNvSpPr>
            <a:spLocks noGrp="1"/>
          </p:cNvSpPr>
          <p:nvPr>
            <p:ph type="dt" sz="half" idx="10"/>
          </p:nvPr>
        </p:nvSpPr>
        <p:spPr>
          <a:xfrm>
            <a:off x="164592" y="1170432"/>
            <a:ext cx="2523744" cy="201168"/>
          </a:xfrm>
        </p:spPr>
        <p:txBody>
          <a:bodyPr/>
          <a:lstStyle/>
          <a:p>
            <a:fld id="{2342CEA3-3058-4D43-AE35-B3DA76CB4003}" type="datetimeFigureOut">
              <a:rPr lang="el-GR" smtClean="0"/>
              <a:pPr/>
              <a:t>11/12/2014</a:t>
            </a:fld>
            <a:endParaRPr lang="el-GR" dirty="0"/>
          </a:p>
        </p:txBody>
      </p:sp>
      <p:sp>
        <p:nvSpPr>
          <p:cNvPr id="11" name="10 - Ορθογώνιο"/>
          <p:cNvSpPr/>
          <p:nvPr/>
        </p:nvSpPr>
        <p:spPr>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dirty="0"/>
          </a:p>
        </p:txBody>
      </p:sp>
      <p:sp>
        <p:nvSpPr>
          <p:cNvPr id="9" name="8 - Ορθογώνιο"/>
          <p:cNvSpPr/>
          <p:nvPr/>
        </p:nvSpPr>
        <p:spPr bwMode="invGray">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dirty="0"/>
          </a:p>
        </p:txBody>
      </p:sp>
      <p:sp>
        <p:nvSpPr>
          <p:cNvPr id="6" name="5 - Θέση υποσέλιδου"/>
          <p:cNvSpPr>
            <a:spLocks noGrp="1"/>
          </p:cNvSpPr>
          <p:nvPr>
            <p:ph type="ftr" sz="quarter" idx="11"/>
          </p:nvPr>
        </p:nvSpPr>
        <p:spPr>
          <a:xfrm>
            <a:off x="3035808" y="1170432"/>
            <a:ext cx="5193792" cy="201168"/>
          </a:xfrm>
        </p:spPr>
        <p:txBody>
          <a:bodyPr/>
          <a:lstStyle>
            <a:lvl1pPr>
              <a:defRPr>
                <a:solidFill>
                  <a:schemeClr val="bg1">
                    <a:shade val="50000"/>
                  </a:schemeClr>
                </a:solidFill>
              </a:defRPr>
            </a:lvl1pPr>
          </a:lstStyle>
          <a:p>
            <a:endParaRPr lang="el-GR" dirty="0"/>
          </a:p>
        </p:txBody>
      </p:sp>
      <p:sp>
        <p:nvSpPr>
          <p:cNvPr id="7" name="6 - Θέση αριθμού διαφάνειας"/>
          <p:cNvSpPr>
            <a:spLocks noGrp="1"/>
          </p:cNvSpPr>
          <p:nvPr>
            <p:ph type="sldNum" sz="quarter" idx="12"/>
          </p:nvPr>
        </p:nvSpPr>
        <p:spPr>
          <a:xfrm>
            <a:off x="8339328" y="1170432"/>
            <a:ext cx="733864" cy="201168"/>
          </a:xfrm>
        </p:spPr>
        <p:txBody>
          <a:bodyPr/>
          <a:lstStyle/>
          <a:p>
            <a:fld id="{D3F1D1C4-C2D9-4231-9FB2-B2D9D97AA41D}" type="slidenum">
              <a:rPr lang="el-GR" smtClean="0"/>
              <a:pPr/>
              <a:t>‹#›</a:t>
            </a:fld>
            <a:endParaRPr lang="el-GR"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9 - Ορθογώνιο"/>
          <p:cNvSpPr/>
          <p:nvPr/>
        </p:nvSpPr>
        <p:spPr bwMode="invGray">
          <a:xfrm>
            <a:off x="0" y="1435895"/>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dirty="0"/>
          </a:p>
        </p:txBody>
      </p:sp>
      <p:sp>
        <p:nvSpPr>
          <p:cNvPr id="7" name="6 - Ορθογώνιο"/>
          <p:cNvSpPr/>
          <p:nvPr/>
        </p:nvSpPr>
        <p:spPr bwMode="ltGray">
          <a:xfrm>
            <a:off x="0" y="0"/>
            <a:ext cx="9143999" cy="143373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dirty="0"/>
          </a:p>
        </p:txBody>
      </p:sp>
      <p:sp>
        <p:nvSpPr>
          <p:cNvPr id="2" name="1 - Θέση τίτλου"/>
          <p:cNvSpPr>
            <a:spLocks noGrp="1"/>
          </p:cNvSpPr>
          <p:nvPr>
            <p:ph type="title"/>
          </p:nvPr>
        </p:nvSpPr>
        <p:spPr>
          <a:xfrm>
            <a:off x="457200" y="152400"/>
            <a:ext cx="8229600" cy="1251062"/>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extLst/>
          </a:lstStyle>
          <a:p>
            <a:r>
              <a:rPr kumimoji="0" lang="el-GR" smtClean="0"/>
              <a:t>Kλικ για επεξεργασία του τίτλου</a:t>
            </a:r>
            <a:endParaRPr kumimoji="0" lang="en-US"/>
          </a:p>
        </p:txBody>
      </p:sp>
      <p:sp>
        <p:nvSpPr>
          <p:cNvPr id="3" name="2 - Θέση κειμένου"/>
          <p:cNvSpPr>
            <a:spLocks noGrp="1"/>
          </p:cNvSpPr>
          <p:nvPr>
            <p:ph type="body" idx="1"/>
          </p:nvPr>
        </p:nvSpPr>
        <p:spPr>
          <a:xfrm>
            <a:off x="457200" y="1775191"/>
            <a:ext cx="8229600" cy="4625609"/>
          </a:xfrm>
          <a:prstGeom prst="rect">
            <a:avLst/>
          </a:prstGeom>
        </p:spPr>
        <p:txBody>
          <a:bodyPr vert="horz" lIns="54864" tIns="91440" rtlCol="0">
            <a:normAutofit/>
          </a:bodyPr>
          <a:lstStyle>
            <a:extLst/>
          </a:lstStyle>
          <a:p>
            <a:pPr lvl="0" eaLnBrk="1" latinLnBrk="0" hangingPunct="1"/>
            <a:r>
              <a:rPr kumimoji="0" lang="el-GR" smtClean="0"/>
              <a:t>Kλικ για επεξεργασία των στυλ του υποδείγματος</a:t>
            </a:r>
          </a:p>
          <a:p>
            <a:pPr lvl="1" eaLnBrk="1" latinLnBrk="0" hangingPunct="1"/>
            <a:r>
              <a:rPr kumimoji="0" lang="el-GR" smtClean="0"/>
              <a:t>Δεύτερου επιπέδου</a:t>
            </a:r>
          </a:p>
          <a:p>
            <a:pPr lvl="2" eaLnBrk="1" latinLnBrk="0" hangingPunct="1"/>
            <a:r>
              <a:rPr kumimoji="0" lang="el-GR" smtClean="0"/>
              <a:t>Τρίτου επιπέδου</a:t>
            </a:r>
          </a:p>
          <a:p>
            <a:pPr lvl="3" eaLnBrk="1" latinLnBrk="0" hangingPunct="1"/>
            <a:r>
              <a:rPr kumimoji="0" lang="el-GR" smtClean="0"/>
              <a:t>Τέταρτου επιπέδου</a:t>
            </a:r>
          </a:p>
          <a:p>
            <a:pPr lvl="4" eaLnBrk="1" latinLnBrk="0" hangingPunct="1"/>
            <a:r>
              <a:rPr kumimoji="0" lang="el-GR" smtClean="0"/>
              <a:t>Πέμπτου επιπέδου</a:t>
            </a:r>
            <a:endParaRPr kumimoji="0" lang="en-US"/>
          </a:p>
        </p:txBody>
      </p:sp>
      <p:sp>
        <p:nvSpPr>
          <p:cNvPr id="4" name="3 - Θέση ημερομηνίας"/>
          <p:cNvSpPr>
            <a:spLocks noGrp="1"/>
          </p:cNvSpPr>
          <p:nvPr>
            <p:ph type="dt" sz="half" idx="2"/>
          </p:nvPr>
        </p:nvSpPr>
        <p:spPr>
          <a:xfrm>
            <a:off x="457200" y="6476999"/>
            <a:ext cx="2133600" cy="274320"/>
          </a:xfrm>
          <a:prstGeom prst="rect">
            <a:avLst/>
          </a:prstGeom>
        </p:spPr>
        <p:txBody>
          <a:bodyPr vert="horz" lIns="109728" rIns="45720" bIns="0" rtlCol="0" anchor="b"/>
          <a:lstStyle>
            <a:lvl1pPr algn="l" eaLnBrk="1" latinLnBrk="0" hangingPunct="1">
              <a:defRPr kumimoji="0" sz="1200">
                <a:solidFill>
                  <a:schemeClr val="tx1">
                    <a:tint val="95000"/>
                  </a:schemeClr>
                </a:solidFill>
              </a:defRPr>
            </a:lvl1pPr>
            <a:extLst/>
          </a:lstStyle>
          <a:p>
            <a:fld id="{2342CEA3-3058-4D43-AE35-B3DA76CB4003}" type="datetimeFigureOut">
              <a:rPr lang="el-GR" smtClean="0"/>
              <a:pPr/>
              <a:t>11/12/2014</a:t>
            </a:fld>
            <a:endParaRPr lang="el-GR" dirty="0"/>
          </a:p>
        </p:txBody>
      </p:sp>
      <p:sp>
        <p:nvSpPr>
          <p:cNvPr id="5" name="4 - Θέση υποσέλιδου"/>
          <p:cNvSpPr>
            <a:spLocks noGrp="1"/>
          </p:cNvSpPr>
          <p:nvPr>
            <p:ph type="ftr" sz="quarter" idx="3"/>
          </p:nvPr>
        </p:nvSpPr>
        <p:spPr>
          <a:xfrm>
            <a:off x="2640596" y="6476999"/>
            <a:ext cx="5507719" cy="274320"/>
          </a:xfrm>
          <a:prstGeom prst="rect">
            <a:avLst/>
          </a:prstGeom>
        </p:spPr>
        <p:txBody>
          <a:bodyPr vert="horz" lIns="45720" rIns="45720" bIns="0" rtlCol="0" anchor="b"/>
          <a:lstStyle>
            <a:lvl1pPr algn="l" eaLnBrk="1" latinLnBrk="0" hangingPunct="1">
              <a:defRPr kumimoji="0" sz="1200">
                <a:solidFill>
                  <a:schemeClr val="tx1">
                    <a:tint val="95000"/>
                  </a:schemeClr>
                </a:solidFill>
              </a:defRPr>
            </a:lvl1pPr>
            <a:extLst/>
          </a:lstStyle>
          <a:p>
            <a:endParaRPr lang="el-GR" dirty="0"/>
          </a:p>
        </p:txBody>
      </p:sp>
      <p:sp>
        <p:nvSpPr>
          <p:cNvPr id="6" name="5 - Θέση αριθμού διαφάνειας"/>
          <p:cNvSpPr>
            <a:spLocks noGrp="1"/>
          </p:cNvSpPr>
          <p:nvPr>
            <p:ph type="sldNum" sz="quarter" idx="4"/>
          </p:nvPr>
        </p:nvSpPr>
        <p:spPr>
          <a:xfrm>
            <a:off x="8204396" y="6476999"/>
            <a:ext cx="733864" cy="274320"/>
          </a:xfrm>
          <a:prstGeom prst="rect">
            <a:avLst/>
          </a:prstGeom>
        </p:spPr>
        <p:txBody>
          <a:bodyPr vert="horz" bIns="0" rtlCol="0" anchor="b"/>
          <a:lstStyle>
            <a:lvl1pPr algn="r" eaLnBrk="1" latinLnBrk="0" hangingPunct="1">
              <a:defRPr kumimoji="0" sz="1200">
                <a:solidFill>
                  <a:schemeClr val="tx1">
                    <a:tint val="95000"/>
                  </a:schemeClr>
                </a:solidFill>
              </a:defRPr>
            </a:lvl1pPr>
            <a:extLst/>
          </a:lstStyle>
          <a:p>
            <a:fld id="{D3F1D1C4-C2D9-4231-9FB2-B2D9D97AA41D}" type="slidenum">
              <a:rPr lang="el-GR" smtClean="0"/>
              <a:pPr/>
              <a:t>‹#›</a:t>
            </a:fld>
            <a:endParaRPr lang="el-GR" dirty="0"/>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p:titleStyle>
    <p:bodyStyle>
      <a:lvl1pPr marL="438912" indent="-320040" algn="l" rtl="0" eaLnBrk="1" latinLnBrk="0" hangingPunct="1">
        <a:spcBef>
          <a:spcPts val="0"/>
        </a:spcBef>
        <a:buClr>
          <a:schemeClr val="accent1"/>
        </a:buClr>
        <a:buSzPct val="80000"/>
        <a:buFont typeface="Wingdings 2"/>
        <a:buChar char=""/>
        <a:defRPr kumimoji="0" sz="3200" kern="1200">
          <a:solidFill>
            <a:schemeClr val="tx1"/>
          </a:solidFill>
          <a:latin typeface="+mn-lt"/>
          <a:ea typeface="+mn-ea"/>
          <a:cs typeface="+mn-cs"/>
        </a:defRPr>
      </a:lvl1pPr>
      <a:lvl2pPr marL="731520" indent="-274320" algn="l" rtl="0" eaLnBrk="1" latinLnBrk="0" hangingPunct="1">
        <a:spcBef>
          <a:spcPct val="20000"/>
        </a:spcBef>
        <a:buClr>
          <a:schemeClr val="accent2"/>
        </a:buClr>
        <a:buSzPct val="90000"/>
        <a:buFont typeface="Wingdings"/>
        <a:buChar char=""/>
        <a:defRPr kumimoji="0" sz="2800" kern="1200">
          <a:solidFill>
            <a:schemeClr val="tx1"/>
          </a:solidFill>
          <a:latin typeface="+mn-lt"/>
          <a:ea typeface="+mn-ea"/>
          <a:cs typeface="+mn-cs"/>
        </a:defRPr>
      </a:lvl2pPr>
      <a:lvl3pPr marL="996696" indent="-228600" algn="l" rtl="0" eaLnBrk="1" latinLnBrk="0" hangingPunct="1">
        <a:spcBef>
          <a:spcPct val="20000"/>
        </a:spcBef>
        <a:buClr>
          <a:schemeClr val="accent3"/>
        </a:buClr>
        <a:buFont typeface="Arial"/>
        <a:buChar char="▪"/>
        <a:defRPr kumimoji="0" sz="2400" kern="1200">
          <a:solidFill>
            <a:schemeClr val="tx1"/>
          </a:solidFill>
          <a:latin typeface="+mn-lt"/>
          <a:ea typeface="+mn-ea"/>
          <a:cs typeface="+mn-cs"/>
        </a:defRPr>
      </a:lvl3pPr>
      <a:lvl4pPr marL="1216152" indent="-182880" algn="l" rtl="0" eaLnBrk="1" latinLnBrk="0" hangingPunct="1">
        <a:spcBef>
          <a:spcPct val="20000"/>
        </a:spcBef>
        <a:buClr>
          <a:schemeClr val="accent4"/>
        </a:buClr>
        <a:buFont typeface="Arial"/>
        <a:buChar char="▪"/>
        <a:defRPr kumimoji="0" sz="2000" kern="1200">
          <a:solidFill>
            <a:schemeClr val="tx1"/>
          </a:solidFill>
          <a:latin typeface="+mn-lt"/>
          <a:ea typeface="+mn-ea"/>
          <a:cs typeface="+mn-cs"/>
        </a:defRPr>
      </a:lvl4pPr>
      <a:lvl5pPr marL="1426464" indent="-182880" algn="l" rtl="0" eaLnBrk="1" latinLnBrk="0" hangingPunct="1">
        <a:spcBef>
          <a:spcPct val="20000"/>
        </a:spcBef>
        <a:buClr>
          <a:schemeClr val="accent5"/>
        </a:buClr>
        <a:buFont typeface="Wingdings 3"/>
        <a:buChar char=""/>
        <a:defRPr kumimoji="0" lang="en-US" sz="2000" kern="1200" smtClean="0">
          <a:solidFill>
            <a:schemeClr val="tx1"/>
          </a:solidFill>
          <a:latin typeface="+mn-lt"/>
          <a:ea typeface="+mn-ea"/>
          <a:cs typeface="+mn-cs"/>
        </a:defRPr>
      </a:lvl5pPr>
      <a:lvl6pPr marL="1627632" indent="-182880" algn="l" rtl="0" eaLnBrk="1" latinLnBrk="0" hangingPunct="1">
        <a:spcBef>
          <a:spcPct val="20000"/>
        </a:spcBef>
        <a:buClr>
          <a:schemeClr val="accent6"/>
        </a:buClr>
        <a:buSzPct val="100000"/>
        <a:buFont typeface="Wingdings 2"/>
        <a:buChar char=""/>
        <a:defRPr kumimoji="0" sz="2000" kern="1200">
          <a:solidFill>
            <a:schemeClr val="tx1"/>
          </a:solidFill>
          <a:latin typeface="+mn-lt"/>
          <a:ea typeface="+mn-ea"/>
          <a:cs typeface="+mn-cs"/>
        </a:defRPr>
      </a:lvl6pPr>
      <a:lvl7pPr marL="1828800" indent="-182880" algn="l" rtl="0" eaLnBrk="1" latinLnBrk="0" hangingPunct="1">
        <a:spcBef>
          <a:spcPct val="20000"/>
        </a:spcBef>
        <a:buClr>
          <a:schemeClr val="accent1"/>
        </a:buClr>
        <a:buSzPct val="100000"/>
        <a:buFont typeface="Wingdings 2"/>
        <a:buChar char=""/>
        <a:defRPr kumimoji="0" sz="1800" kern="1200">
          <a:solidFill>
            <a:schemeClr val="tx1"/>
          </a:solidFill>
          <a:latin typeface="+mn-lt"/>
          <a:ea typeface="+mn-ea"/>
          <a:cs typeface="+mn-cs"/>
        </a:defRPr>
      </a:lvl7pPr>
      <a:lvl8pPr marL="2029968" indent="-182880" algn="l" rtl="0" eaLnBrk="1" latinLnBrk="0" hangingPunct="1">
        <a:spcBef>
          <a:spcPct val="20000"/>
        </a:spcBef>
        <a:buClr>
          <a:schemeClr val="accent2"/>
        </a:buClr>
        <a:buFont typeface="Wingdings 2" pitchFamily="18" charset="2"/>
        <a:buChar char=""/>
        <a:defRPr kumimoji="0" sz="1800" kern="1200">
          <a:solidFill>
            <a:schemeClr val="tx1"/>
          </a:solidFill>
          <a:latin typeface="+mn-lt"/>
          <a:ea typeface="+mn-ea"/>
          <a:cs typeface="+mn-cs"/>
        </a:defRPr>
      </a:lvl8pPr>
      <a:lvl9pPr marL="2231136" indent="-182880" algn="l" rtl="0" eaLnBrk="1" latinLnBrk="0" hangingPunct="1">
        <a:spcBef>
          <a:spcPct val="20000"/>
        </a:spcBef>
        <a:buClr>
          <a:schemeClr val="accent3"/>
        </a:buClr>
        <a:buFont typeface="Wingdings 2" pitchFamily="18" charset="2"/>
        <a:buChar char=""/>
        <a:defRPr kumimoji="0" sz="18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audio" Target="../media/audio3.wav"/><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audio" Target="../media/audio4.wav"/><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audio" Target="../media/audio5.wav"/><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audio" Target="../media/audio6.wav"/><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audio" Target="../media/audio7.wav"/><Relationship Id="rId1" Type="http://schemas.openxmlformats.org/officeDocument/2006/relationships/slideLayout" Target="../slideLayouts/slideLayout2.xml"/><Relationship Id="rId4"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ctrTitle"/>
          </p:nvPr>
        </p:nvSpPr>
        <p:spPr>
          <a:xfrm>
            <a:off x="467544" y="404664"/>
            <a:ext cx="7772400" cy="1470025"/>
          </a:xfrm>
        </p:spPr>
        <p:txBody>
          <a:bodyPr/>
          <a:lstStyle/>
          <a:p>
            <a:pPr algn="ctr"/>
            <a:r>
              <a:rPr lang="el-GR" i="1" u="sng" dirty="0" smtClean="0">
                <a:effectLst>
                  <a:outerShdw blurRad="38100" dist="38100" dir="2700000" algn="tl">
                    <a:srgbClr val="000000">
                      <a:alpha val="43137"/>
                    </a:srgbClr>
                  </a:outerShdw>
                </a:effectLst>
              </a:rPr>
              <a:t>Άλλες Ιστορίες</a:t>
            </a:r>
            <a:br>
              <a:rPr lang="el-GR" i="1" u="sng" dirty="0" smtClean="0">
                <a:effectLst>
                  <a:outerShdw blurRad="38100" dist="38100" dir="2700000" algn="tl">
                    <a:srgbClr val="000000">
                      <a:alpha val="43137"/>
                    </a:srgbClr>
                  </a:outerShdw>
                </a:effectLst>
              </a:rPr>
            </a:br>
            <a:r>
              <a:rPr lang="el-GR" i="1" u="sng" dirty="0" smtClean="0">
                <a:effectLst>
                  <a:outerShdw blurRad="38100" dist="38100" dir="2700000" algn="tl">
                    <a:srgbClr val="000000">
                      <a:alpha val="43137"/>
                    </a:srgbClr>
                  </a:outerShdw>
                </a:effectLst>
              </a:rPr>
              <a:t>Τάσος Χαράλαμπος</a:t>
            </a:r>
            <a:endParaRPr lang="el-GR" i="1" u="sng" dirty="0">
              <a:effectLst>
                <a:outerShdw blurRad="38100" dist="38100" dir="2700000" algn="tl">
                  <a:srgbClr val="000000">
                    <a:alpha val="43137"/>
                  </a:srgbClr>
                </a:outerShdw>
              </a:effectLst>
            </a:endParaRPr>
          </a:p>
        </p:txBody>
      </p:sp>
      <p:sp>
        <p:nvSpPr>
          <p:cNvPr id="3" name="2 - Υπότιτλος"/>
          <p:cNvSpPr>
            <a:spLocks noGrp="1"/>
          </p:cNvSpPr>
          <p:nvPr>
            <p:ph type="subTitle" idx="1"/>
          </p:nvPr>
        </p:nvSpPr>
        <p:spPr/>
        <p:txBody>
          <a:bodyPr/>
          <a:lstStyle/>
          <a:p>
            <a:endParaRPr lang="el-GR" dirty="0"/>
          </a:p>
        </p:txBody>
      </p:sp>
      <p:sp>
        <p:nvSpPr>
          <p:cNvPr id="4" name="3 - Βέλος προς τα κάτω"/>
          <p:cNvSpPr/>
          <p:nvPr/>
        </p:nvSpPr>
        <p:spPr>
          <a:xfrm rot="3519461">
            <a:off x="6815638" y="233487"/>
            <a:ext cx="484632" cy="97840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dirty="0"/>
          </a:p>
        </p:txBody>
      </p:sp>
      <p:sp>
        <p:nvSpPr>
          <p:cNvPr id="5" name="4 - Βέλος προς τα κάτω"/>
          <p:cNvSpPr/>
          <p:nvPr/>
        </p:nvSpPr>
        <p:spPr>
          <a:xfrm rot="18643206">
            <a:off x="1403648" y="188640"/>
            <a:ext cx="484632" cy="97840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dirty="0"/>
          </a:p>
        </p:txBody>
      </p:sp>
      <p:sp>
        <p:nvSpPr>
          <p:cNvPr id="14" name="13 - Κεραυνός"/>
          <p:cNvSpPr/>
          <p:nvPr/>
        </p:nvSpPr>
        <p:spPr>
          <a:xfrm rot="15683742">
            <a:off x="1619672" y="1988840"/>
            <a:ext cx="914400" cy="914400"/>
          </a:xfrm>
          <a:prstGeom prst="lightningBol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dirty="0"/>
          </a:p>
        </p:txBody>
      </p:sp>
      <p:sp>
        <p:nvSpPr>
          <p:cNvPr id="15" name="14 - Γελαστό πρόσωπο"/>
          <p:cNvSpPr/>
          <p:nvPr/>
        </p:nvSpPr>
        <p:spPr>
          <a:xfrm>
            <a:off x="6876256" y="1988840"/>
            <a:ext cx="914400" cy="914400"/>
          </a:xfrm>
          <a:prstGeom prst="smileyFace">
            <a:avLst>
              <a:gd name="adj" fmla="val 465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dirty="0"/>
          </a:p>
        </p:txBody>
      </p:sp>
      <p:sp>
        <p:nvSpPr>
          <p:cNvPr id="19" name="18 - Απαγορευτικό σήμα"/>
          <p:cNvSpPr/>
          <p:nvPr/>
        </p:nvSpPr>
        <p:spPr>
          <a:xfrm rot="19357363">
            <a:off x="3267789" y="2027997"/>
            <a:ext cx="1656184" cy="1008112"/>
          </a:xfrm>
          <a:prstGeom prst="noSmoking">
            <a:avLst>
              <a:gd name="adj" fmla="val 2521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dirty="0">
              <a:solidFill>
                <a:schemeClr val="tx1"/>
              </a:solidFill>
            </a:endParaRPr>
          </a:p>
        </p:txBody>
      </p:sp>
    </p:spTree>
  </p:cSld>
  <p:clrMapOvr>
    <a:masterClrMapping/>
  </p:clrMapOvr>
  <p:transition spd="slow">
    <p:dissolve/>
    <p:sndAc>
      <p:stSnd>
        <p:snd r:embed="rId2" name="laser.wav"/>
      </p:stSnd>
    </p:sndAc>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pPr algn="ctr"/>
            <a:r>
              <a:rPr lang="el-GR" i="1" u="sng" dirty="0" smtClean="0">
                <a:solidFill>
                  <a:srgbClr val="FF0000"/>
                </a:solidFill>
                <a:effectLst>
                  <a:outerShdw blurRad="38100" dist="38100" dir="2700000" algn="tl">
                    <a:srgbClr val="000000">
                      <a:alpha val="43137"/>
                    </a:srgbClr>
                  </a:outerShdw>
                </a:effectLst>
              </a:rPr>
              <a:t>Κάιρο</a:t>
            </a:r>
            <a:endParaRPr lang="el-GR" i="1" u="sng" dirty="0">
              <a:solidFill>
                <a:srgbClr val="FF0000"/>
              </a:solidFill>
              <a:effectLst>
                <a:outerShdw blurRad="38100" dist="38100" dir="2700000" algn="tl">
                  <a:srgbClr val="000000">
                    <a:alpha val="43137"/>
                  </a:srgbClr>
                </a:outerShdw>
              </a:effectLst>
            </a:endParaRPr>
          </a:p>
        </p:txBody>
      </p:sp>
      <p:sp>
        <p:nvSpPr>
          <p:cNvPr id="3" name="2 - Θέση περιεχομένου"/>
          <p:cNvSpPr>
            <a:spLocks noGrp="1"/>
          </p:cNvSpPr>
          <p:nvPr>
            <p:ph idx="1"/>
          </p:nvPr>
        </p:nvSpPr>
        <p:spPr/>
        <p:txBody>
          <a:bodyPr>
            <a:normAutofit/>
          </a:bodyPr>
          <a:lstStyle/>
          <a:p>
            <a:r>
              <a:rPr lang="el-GR" sz="2800" b="1" i="1" dirty="0" smtClean="0">
                <a:solidFill>
                  <a:srgbClr val="00CCFF"/>
                </a:solidFill>
                <a:effectLst>
                  <a:outerShdw blurRad="38100" dist="38100" dir="2700000" algn="tl">
                    <a:srgbClr val="000000">
                      <a:alpha val="43137"/>
                    </a:srgbClr>
                  </a:outerShdw>
                </a:effectLst>
              </a:rPr>
              <a:t>Το Κάιρο είναι η πρωτεύουσα της Αιγύπτο και η μεγαλύτερη πόλη του Αραβικού κόσμου και της Αφρικής. Η μητροπολιτική του περιοχή είναι η 16η μεγαλύτερη στον κόσμο. Βρίσκεται κόντά στο Δέλτα του Νείλος, και ιδρύθηκε το 969 μΧ. Ονομάζεται «η πόλη των χιλίων μιναρέδων» λόγω της κυριαρχίας της ισλαμικής αρχιτεκτονικής, και αποτελεί για καιρό το κέντρο της πολιτικής και πολιτιστικής ζωής της περιοχής.</a:t>
            </a:r>
            <a:endParaRPr lang="el-GR" sz="2800" b="1" i="1" dirty="0">
              <a:solidFill>
                <a:srgbClr val="00CCFF"/>
              </a:solidFill>
              <a:effectLst>
                <a:outerShdw blurRad="38100" dist="38100" dir="2700000" algn="tl">
                  <a:srgbClr val="000000">
                    <a:alpha val="43137"/>
                  </a:srgbClr>
                </a:outerShdw>
              </a:effectLst>
            </a:endParaRPr>
          </a:p>
        </p:txBody>
      </p:sp>
      <p:pic>
        <p:nvPicPr>
          <p:cNvPr id="54276" name="Picture 4" descr="http://1.bp.blogspot.com/-hGjI_P3ay38/TefKOBafrdI/AAAAAAAAEB0/4aE_YKakQvw/s1600/Cairo.jpg"/>
          <p:cNvPicPr>
            <a:picLocks noChangeAspect="1" noChangeArrowheads="1"/>
          </p:cNvPicPr>
          <p:nvPr/>
        </p:nvPicPr>
        <p:blipFill>
          <a:blip r:embed="rId4" cstate="print"/>
          <a:srcRect/>
          <a:stretch>
            <a:fillRect/>
          </a:stretch>
        </p:blipFill>
        <p:spPr bwMode="auto">
          <a:xfrm rot="279684">
            <a:off x="6076996" y="5244838"/>
            <a:ext cx="2225608" cy="1686225"/>
          </a:xfrm>
          <a:prstGeom prst="rect">
            <a:avLst/>
          </a:prstGeom>
          <a:ln>
            <a:noFill/>
          </a:ln>
          <a:effectLst>
            <a:softEdge rad="112500"/>
          </a:effectLst>
        </p:spPr>
      </p:pic>
    </p:spTree>
  </p:cSld>
  <p:clrMapOvr>
    <a:masterClrMapping/>
  </p:clrMapOvr>
  <p:transition>
    <p:wipe/>
    <p:sndAc>
      <p:stSnd>
        <p:snd r:embed="rId3" name="cashreg.wav"/>
      </p:stSnd>
    </p:sndAc>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endParaRPr lang="el-GR" dirty="0"/>
          </a:p>
        </p:txBody>
      </p:sp>
      <p:sp>
        <p:nvSpPr>
          <p:cNvPr id="3" name="2 - Θέση περιεχομένου"/>
          <p:cNvSpPr>
            <a:spLocks noGrp="1"/>
          </p:cNvSpPr>
          <p:nvPr>
            <p:ph idx="1"/>
          </p:nvPr>
        </p:nvSpPr>
        <p:spPr/>
        <p:txBody>
          <a:bodyPr/>
          <a:lstStyle/>
          <a:p>
            <a:endParaRPr lang="el-GR" dirty="0"/>
          </a:p>
        </p:txBody>
      </p:sp>
      <p:pic>
        <p:nvPicPr>
          <p:cNvPr id="53250" name="Picture 2" descr="http://2.bp.blogspot.com/-iSGggrS0Cjo/Ud3hhvUb1OI/AAAAAAABCTE/XsOwCWKMPkw/s1600/%CE%9A%CE%AC%CE%B9%CF%81%CE%BF+%CE%B1%CF%80%CF%8C+%CF%88%CE%B7%CE%BB%CE%AC.jpg"/>
          <p:cNvPicPr>
            <a:picLocks noChangeAspect="1" noChangeArrowheads="1"/>
          </p:cNvPicPr>
          <p:nvPr/>
        </p:nvPicPr>
        <p:blipFill>
          <a:blip r:embed="rId3" cstate="print"/>
          <a:srcRect/>
          <a:stretch>
            <a:fillRect/>
          </a:stretch>
        </p:blipFill>
        <p:spPr bwMode="auto">
          <a:xfrm>
            <a:off x="0" y="0"/>
            <a:ext cx="9144000" cy="6865615"/>
          </a:xfrm>
          <a:prstGeom prst="rect">
            <a:avLst/>
          </a:prstGeom>
          <a:noFill/>
        </p:spPr>
      </p:pic>
    </p:spTree>
  </p:cSld>
  <p:clrMapOvr>
    <a:masterClrMapping/>
  </p:clrMapOvr>
  <p:transition>
    <p:wheel spokes="8"/>
    <p:sndAc>
      <p:stSnd>
        <p:snd r:embed="rId2" name="chimes.wav"/>
      </p:stSnd>
    </p:sndAc>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pPr algn="ctr"/>
            <a:endParaRPr lang="el-GR" dirty="0">
              <a:solidFill>
                <a:srgbClr val="FFC000"/>
              </a:solidFill>
            </a:endParaRPr>
          </a:p>
        </p:txBody>
      </p:sp>
      <p:sp>
        <p:nvSpPr>
          <p:cNvPr id="3" name="2 - Θέση περιεχομένου"/>
          <p:cNvSpPr>
            <a:spLocks noGrp="1"/>
          </p:cNvSpPr>
          <p:nvPr>
            <p:ph idx="1"/>
          </p:nvPr>
        </p:nvSpPr>
        <p:spPr/>
        <p:txBody>
          <a:bodyPr/>
          <a:lstStyle/>
          <a:p>
            <a:endParaRPr lang="el-GR" dirty="0"/>
          </a:p>
        </p:txBody>
      </p:sp>
      <p:pic>
        <p:nvPicPr>
          <p:cNvPr id="2050" name="Picture 2" descr="http://www.cangelaris.com/images/resifla01egyare.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Tree>
  </p:cSld>
  <p:clrMapOvr>
    <a:masterClrMapping/>
  </p:clrMapOvr>
  <p:transition>
    <p:wedge/>
    <p:sndAc>
      <p:stSnd>
        <p:snd r:embed="rId2" name="breeze.wav"/>
      </p:stSnd>
    </p:sndAc>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pPr algn="ctr"/>
            <a:r>
              <a:rPr lang="el-GR" i="1" u="sng" dirty="0" smtClean="0">
                <a:solidFill>
                  <a:srgbClr val="FFC000"/>
                </a:solidFill>
                <a:effectLst>
                  <a:outerShdw blurRad="38100" dist="38100" dir="2700000" algn="tl">
                    <a:srgbClr val="000000">
                      <a:alpha val="43137"/>
                    </a:srgbClr>
                  </a:outerShdw>
                </a:effectLst>
              </a:rPr>
              <a:t>Νιγηρία</a:t>
            </a:r>
            <a:endParaRPr lang="el-GR" i="1" u="sng" dirty="0">
              <a:solidFill>
                <a:srgbClr val="FFC000"/>
              </a:solidFill>
              <a:effectLst>
                <a:outerShdw blurRad="38100" dist="38100" dir="2700000" algn="tl">
                  <a:srgbClr val="000000">
                    <a:alpha val="43137"/>
                  </a:srgbClr>
                </a:outerShdw>
              </a:effectLst>
            </a:endParaRPr>
          </a:p>
        </p:txBody>
      </p:sp>
      <p:sp>
        <p:nvSpPr>
          <p:cNvPr id="3" name="2 - Θέση περιεχομένου"/>
          <p:cNvSpPr>
            <a:spLocks noGrp="1"/>
          </p:cNvSpPr>
          <p:nvPr>
            <p:ph idx="1"/>
          </p:nvPr>
        </p:nvSpPr>
        <p:spPr/>
        <p:txBody>
          <a:bodyPr>
            <a:normAutofit fontScale="85000" lnSpcReduction="10000"/>
          </a:bodyPr>
          <a:lstStyle/>
          <a:p>
            <a:r>
              <a:rPr lang="el-GR" b="1" i="1" dirty="0" smtClean="0">
                <a:solidFill>
                  <a:srgbClr val="002060"/>
                </a:solidFill>
                <a:effectLst>
                  <a:outerShdw blurRad="38100" dist="38100" dir="2700000" algn="tl">
                    <a:srgbClr val="000000">
                      <a:alpha val="43137"/>
                    </a:srgbClr>
                  </a:outerShdw>
                </a:effectLst>
              </a:rPr>
              <a:t>Η Νιγηρία, ή επίσημα Ομοσπονδιακή Δημοκρατία της Νιγηρίας , είναι μια ομοσπονδιακή συνταγματική δημοκρατία της Δυτικής Αφρικής, η οποία αποτελείται από 36 πολιτείες και την ομοσπονδιακή περιοχή της πρωτεύουσας, την Αμπούζα. Η χώρα συνορεύει με τη Δημοκρατία του Μπενίν στα δυτικά, το Τσαντ και το Καμερούν στα ανατολικά και το Νίγηρα στα βόρεια. Στα νότια βρέχεται από τον Ατλαντικό Ωκεανό. Παρόλο που η πρωτεύουσα είναι η Αμπούζα, μεγαλύτερη πόλη και λιμάνι της είναι το Λάγος,7.937.932 με  κατοίκους</a:t>
            </a:r>
            <a:endParaRPr lang="el-GR" b="1" i="1" dirty="0">
              <a:solidFill>
                <a:srgbClr val="002060"/>
              </a:solidFill>
              <a:effectLst>
                <a:outerShdw blurRad="38100" dist="38100" dir="2700000" algn="tl">
                  <a:srgbClr val="000000">
                    <a:alpha val="43137"/>
                  </a:srgbClr>
                </a:outerShdw>
              </a:effectLst>
            </a:endParaRPr>
          </a:p>
        </p:txBody>
      </p:sp>
    </p:spTree>
  </p:cSld>
  <p:clrMapOvr>
    <a:masterClrMapping/>
  </p:clrMapOvr>
  <p:transition spd="slow">
    <p:randomBar dir="vert"/>
    <p:sndAc>
      <p:stSnd>
        <p:snd r:embed="rId2" name="explode.wav"/>
      </p:stSnd>
    </p:sndAc>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endParaRPr lang="el-GR" dirty="0"/>
          </a:p>
        </p:txBody>
      </p:sp>
      <p:sp>
        <p:nvSpPr>
          <p:cNvPr id="3" name="2 - Θέση περιεχομένου"/>
          <p:cNvSpPr>
            <a:spLocks noGrp="1"/>
          </p:cNvSpPr>
          <p:nvPr>
            <p:ph idx="1"/>
          </p:nvPr>
        </p:nvSpPr>
        <p:spPr/>
        <p:txBody>
          <a:bodyPr/>
          <a:lstStyle/>
          <a:p>
            <a:endParaRPr lang="el-GR" dirty="0"/>
          </a:p>
        </p:txBody>
      </p:sp>
      <p:pic>
        <p:nvPicPr>
          <p:cNvPr id="1026" name="Picture 2" descr="https://encrypted-tbn1.gstatic.com/images?q=tbn:ANd9GcQbFbDRAFInoSAWvQSD3JE99pFNmfMbc8zeUoAv7Oi1GsrWKyoy"/>
          <p:cNvPicPr>
            <a:picLocks noChangeAspect="1" noChangeArrowheads="1"/>
          </p:cNvPicPr>
          <p:nvPr/>
        </p:nvPicPr>
        <p:blipFill>
          <a:blip r:embed="rId3" cstate="print"/>
          <a:srcRect/>
          <a:stretch>
            <a:fillRect/>
          </a:stretch>
        </p:blipFill>
        <p:spPr bwMode="auto">
          <a:xfrm rot="19990279">
            <a:off x="234556" y="805024"/>
            <a:ext cx="4247704" cy="2852473"/>
          </a:xfrm>
          <a:prstGeom prst="rect">
            <a:avLst/>
          </a:prstGeom>
          <a:noFill/>
        </p:spPr>
      </p:pic>
      <p:pic>
        <p:nvPicPr>
          <p:cNvPr id="1028" name="Picture 4" descr="http://images32.inewsgr.com/1319/13198236/nigiria-ektelestikan-oi-7-omiroi---metaxy-afton-kai-enas-ellinas-160.jpg"/>
          <p:cNvPicPr>
            <a:picLocks noChangeAspect="1" noChangeArrowheads="1"/>
          </p:cNvPicPr>
          <p:nvPr/>
        </p:nvPicPr>
        <p:blipFill>
          <a:blip r:embed="rId4" cstate="print"/>
          <a:srcRect/>
          <a:stretch>
            <a:fillRect/>
          </a:stretch>
        </p:blipFill>
        <p:spPr bwMode="auto">
          <a:xfrm rot="1912963">
            <a:off x="4881995" y="3467127"/>
            <a:ext cx="2770076" cy="2510383"/>
          </a:xfrm>
          <a:prstGeom prst="rect">
            <a:avLst/>
          </a:prstGeom>
          <a:noFill/>
        </p:spPr>
      </p:pic>
    </p:spTree>
  </p:cSld>
  <p:clrMapOvr>
    <a:masterClrMapping/>
  </p:clrMapOvr>
  <p:transition>
    <p:strips dir="ld"/>
    <p:sndAc>
      <p:stSnd>
        <p:snd r:embed="rId2" name="suction.wav"/>
      </p:stSnd>
    </p:sndAc>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endParaRPr lang="el-GR"/>
          </a:p>
        </p:txBody>
      </p:sp>
      <p:sp>
        <p:nvSpPr>
          <p:cNvPr id="3" name="2 - Θέση περιεχομένου"/>
          <p:cNvSpPr>
            <a:spLocks noGrp="1"/>
          </p:cNvSpPr>
          <p:nvPr>
            <p:ph idx="1"/>
          </p:nvPr>
        </p:nvSpPr>
        <p:spPr/>
        <p:txBody>
          <a:bodyPr>
            <a:normAutofit/>
          </a:bodyPr>
          <a:lstStyle/>
          <a:p>
            <a:pPr algn="ctr">
              <a:buNone/>
            </a:pPr>
            <a:r>
              <a:rPr lang="el-GR" sz="9600" b="1" i="1" u="sng" dirty="0" smtClean="0">
                <a:solidFill>
                  <a:srgbClr val="00B0F0"/>
                </a:solidFill>
                <a:effectLst>
                  <a:outerShdw blurRad="38100" dist="38100" dir="2700000" algn="tl">
                    <a:srgbClr val="000000">
                      <a:alpha val="43137"/>
                    </a:srgbClr>
                  </a:outerShdw>
                </a:effectLst>
              </a:rPr>
              <a:t>ΤΕΛΟΣ</a:t>
            </a:r>
            <a:endParaRPr lang="el-GR" sz="9600" b="1" i="1" u="sng" dirty="0">
              <a:solidFill>
                <a:srgbClr val="00B0F0"/>
              </a:solidFill>
              <a:effectLst>
                <a:outerShdw blurRad="38100" dist="38100" dir="2700000" algn="tl">
                  <a:srgbClr val="000000">
                    <a:alpha val="43137"/>
                  </a:srgbClr>
                </a:outerShdw>
              </a:effectLst>
            </a:endParaRPr>
          </a:p>
        </p:txBody>
      </p:sp>
      <p:pic>
        <p:nvPicPr>
          <p:cNvPr id="21508" name="Picture 4" descr="https://encrypted-tbn1.gstatic.com/images?q=tbn:ANd9GcQzqQih3kc3in9ySNi_yq_2UV2bsmcNavqxMxoRT6yNTWXmFnbglA"/>
          <p:cNvPicPr>
            <a:picLocks noChangeAspect="1" noChangeArrowheads="1"/>
          </p:cNvPicPr>
          <p:nvPr/>
        </p:nvPicPr>
        <p:blipFill>
          <a:blip r:embed="rId3" cstate="print"/>
          <a:srcRect/>
          <a:stretch>
            <a:fillRect/>
          </a:stretch>
        </p:blipFill>
        <p:spPr bwMode="auto">
          <a:xfrm rot="20916078">
            <a:off x="4666432" y="3480788"/>
            <a:ext cx="3716721" cy="2783955"/>
          </a:xfrm>
          <a:prstGeom prst="rect">
            <a:avLst/>
          </a:prstGeom>
          <a:noFill/>
        </p:spPr>
      </p:pic>
      <p:pic>
        <p:nvPicPr>
          <p:cNvPr id="21510" name="Picture 6" descr="http://images.inewsgr.com/231/asteies-kinoumenes-fotografies-no7--Gifs.jpg"/>
          <p:cNvPicPr>
            <a:picLocks noChangeAspect="1" noChangeArrowheads="1"/>
          </p:cNvPicPr>
          <p:nvPr/>
        </p:nvPicPr>
        <p:blipFill>
          <a:blip r:embed="rId4" cstate="print"/>
          <a:srcRect/>
          <a:stretch>
            <a:fillRect/>
          </a:stretch>
        </p:blipFill>
        <p:spPr bwMode="auto">
          <a:xfrm rot="20496513">
            <a:off x="472090" y="3876605"/>
            <a:ext cx="3222053" cy="2376264"/>
          </a:xfrm>
          <a:prstGeom prst="rect">
            <a:avLst/>
          </a:prstGeom>
          <a:noFill/>
        </p:spPr>
      </p:pic>
    </p:spTree>
  </p:cSld>
  <p:clrMapOvr>
    <a:masterClrMapping/>
  </p:clrMapOvr>
  <p:transition>
    <p:newsflash/>
    <p:sndAc>
      <p:stSnd>
        <p:snd r:embed="rId2" name="applause.wav"/>
      </p:stSnd>
    </p:sndAc>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Λειτουργική μονάδα">
  <a:themeElements>
    <a:clrScheme name="Λειτουργική μονάδα">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Λειτουργική μονάδα">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Λειτουργική μονάδα">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8000"/>
                <a:satMod val="300000"/>
              </a:schemeClr>
            </a:gs>
            <a:gs pos="12000">
              <a:schemeClr val="phClr">
                <a:tint val="48000"/>
                <a:satMod val="300000"/>
              </a:schemeClr>
            </a:gs>
            <a:gs pos="20000">
              <a:schemeClr val="phClr">
                <a:tint val="49000"/>
                <a:satMod val="300000"/>
              </a:schemeClr>
            </a:gs>
            <a:gs pos="100000">
              <a:schemeClr val="phClr">
                <a:shade val="30000"/>
              </a:schemeClr>
            </a:gs>
          </a:gsLst>
          <a:path path="circle">
            <a:fillToRect l="10000" t="-25000" r="10000" b="125000"/>
          </a:path>
        </a:gradFill>
        <a:blipFill>
          <a:blip xmlns:r="http://schemas.openxmlformats.org/officeDocument/2006/relationships" r:embed="rId1">
            <a:duotone>
              <a:schemeClr val="phClr">
                <a:shade val="75000"/>
                <a:satMod val="105000"/>
              </a:schemeClr>
              <a:schemeClr val="phClr">
                <a:tint val="95000"/>
                <a:satMod val="105000"/>
              </a:schemeClr>
            </a:duotone>
          </a:blip>
          <a:tile tx="0" ty="0" sx="38000" sy="38000" flip="none" algn="tl"/>
        </a:blipFill>
      </a:bgFillStyleLst>
    </a:fmtScheme>
  </a:themeElements>
  <a:objectDefaults/>
  <a:extraClrSchemeLst/>
</a:theme>
</file>

<file path=ppt/theme/theme2.xml><?xml version="1.0" encoding="utf-8"?>
<a:theme xmlns:a="http://schemas.openxmlformats.org/drawingml/2006/main" name="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Module</Template>
  <TotalTime>57</TotalTime>
  <Words>8</Words>
  <Application>Microsoft Office PowerPoint</Application>
  <PresentationFormat>Προβολή στην οθόνη (4:3)</PresentationFormat>
  <Paragraphs>7</Paragraphs>
  <Slides>7</Slides>
  <Notes>1</Notes>
  <HiddenSlides>0</HiddenSlides>
  <MMClips>0</MMClips>
  <ScaleCrop>false</ScaleCrop>
  <HeadingPairs>
    <vt:vector size="4" baseType="variant">
      <vt:variant>
        <vt:lpstr>Θέμα</vt:lpstr>
      </vt:variant>
      <vt:variant>
        <vt:i4>1</vt:i4>
      </vt:variant>
      <vt:variant>
        <vt:lpstr>Τίτλοι διαφανειών</vt:lpstr>
      </vt:variant>
      <vt:variant>
        <vt:i4>7</vt:i4>
      </vt:variant>
    </vt:vector>
  </HeadingPairs>
  <TitlesOfParts>
    <vt:vector size="8" baseType="lpstr">
      <vt:lpstr>Λειτουργική μονάδα</vt:lpstr>
      <vt:lpstr>Άλλες Ιστορίες Τάσος Χαράλαμπος</vt:lpstr>
      <vt:lpstr>Κάιρο</vt:lpstr>
      <vt:lpstr>Παρουσίαση του PowerPoint</vt:lpstr>
      <vt:lpstr>Παρουσίαση του PowerPoint</vt:lpstr>
      <vt:lpstr>Νιγηρία</vt:lpstr>
      <vt:lpstr>Παρουσίαση του PowerPoint</vt:lpstr>
      <vt:lpstr>Παρουσίαση του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Άλλες Ιστορίες Τάσος Χαράλαμπος</dc:title>
  <dc:creator>user10</dc:creator>
  <cp:lastModifiedBy>student03</cp:lastModifiedBy>
  <cp:revision>10</cp:revision>
  <dcterms:created xsi:type="dcterms:W3CDTF">2014-11-14T11:33:36Z</dcterms:created>
  <dcterms:modified xsi:type="dcterms:W3CDTF">2014-12-11T10:47:48Z</dcterms:modified>
</cp:coreProperties>
</file>