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Lst>
  <p:sldIdLst>
    <p:sldId id="256" r:id="rId5"/>
    <p:sldId id="257" r:id="rId6"/>
    <p:sldId id="258" r:id="rId7"/>
    <p:sldId id="259" r:id="rId8"/>
    <p:sldId id="260" r:id="rId9"/>
    <p:sldId id="261" r:id="rId10"/>
    <p:sldId id="262" r:id="rId11"/>
    <p:sldId id="263" r:id="rId12"/>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1">
        <a:schemeClr val="bg2"/>
      </p:bgRef>
    </p:bg>
    <p:spTree>
      <p:nvGrpSpPr>
        <p:cNvPr id="1" name=""/>
        <p:cNvGrpSpPr/>
        <p:nvPr/>
      </p:nvGrpSpPr>
      <p:grpSpPr>
        <a:xfrm>
          <a:off x="0" y="0"/>
          <a:ext cx="0" cy="0"/>
          <a:chOff x="0" y="0"/>
          <a:chExt cx="0" cy="0"/>
        </a:xfrm>
      </p:grpSpPr>
      <p:sp>
        <p:nvSpPr>
          <p:cNvPr id="7" name="6 - Ορθογώνιο"/>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 Ορθογώνιο"/>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 Ορθογώνιο"/>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Τίτλος"/>
          <p:cNvSpPr>
            <a:spLocks noGrp="1"/>
          </p:cNvSpPr>
          <p:nvPr>
            <p:ph type="ctrTitle"/>
          </p:nvPr>
        </p:nvSpPr>
        <p:spPr>
          <a:xfrm>
            <a:off x="2362200" y="4038600"/>
            <a:ext cx="6477000" cy="1828800"/>
          </a:xfrm>
        </p:spPr>
        <p:txBody>
          <a:bodyPr anchor="b"/>
          <a:lstStyle>
            <a:lvl1pPr>
              <a:defRPr cap="all" baseline="0"/>
            </a:lvl1pPr>
          </a:lstStyle>
          <a:p>
            <a:r>
              <a:rPr kumimoji="0" lang="el-GR" smtClean="0"/>
              <a:t>Kλικ για επεξεργασία του τίτλου</a:t>
            </a:r>
            <a:endParaRPr kumimoji="0" lang="en-US"/>
          </a:p>
        </p:txBody>
      </p:sp>
      <p:sp>
        <p:nvSpPr>
          <p:cNvPr id="9" name="8 - Υπότιτλος"/>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28" name="27 - Θέση ημερομηνίας"/>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2342CEA3-3058-4D43-AE35-B3DA76CB4003}" type="datetimeFigureOut">
              <a:rPr lang="el-GR" smtClean="0"/>
              <a:pPr/>
              <a:t>11/12/2014</a:t>
            </a:fld>
            <a:endParaRPr lang="el-GR" dirty="0"/>
          </a:p>
        </p:txBody>
      </p:sp>
      <p:sp>
        <p:nvSpPr>
          <p:cNvPr id="17" name="16 - Θέση υποσέλιδου"/>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l-GR" dirty="0"/>
          </a:p>
        </p:txBody>
      </p:sp>
      <p:sp>
        <p:nvSpPr>
          <p:cNvPr id="29" name="28 - Θέση αριθμού διαφάνειας"/>
          <p:cNvSpPr>
            <a:spLocks noGrp="1"/>
          </p:cNvSpPr>
          <p:nvPr>
            <p:ph type="sldNum" sz="quarter" idx="12"/>
          </p:nvPr>
        </p:nvSpPr>
        <p:spPr>
          <a:xfrm>
            <a:off x="8001000" y="228600"/>
            <a:ext cx="838200" cy="381000"/>
          </a:xfrm>
        </p:spPr>
        <p:txBody>
          <a:bodyPr/>
          <a:lstStyle>
            <a:lvl1pPr>
              <a:defRPr>
                <a:solidFill>
                  <a:schemeClr val="tx2"/>
                </a:solidFill>
              </a:defRPr>
            </a:lvl1pPr>
          </a:lstStyle>
          <a:p>
            <a:fld id="{D3F1D1C4-C2D9-4231-9FB2-B2D9D97AA41D}" type="slidenum">
              <a:rPr lang="el-GR" smtClean="0"/>
              <a:pPr/>
              <a:t>‹#›</a:t>
            </a:fld>
            <a:endParaRPr lang="el-G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bg>
      <p:bgRef idx="1001">
        <a:schemeClr val="bg1"/>
      </p:bgRef>
    </p:bg>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553200" y="609600"/>
            <a:ext cx="2057400" cy="55165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609600"/>
            <a:ext cx="5562600" cy="5516564"/>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6553200" y="6248402"/>
            <a:ext cx="2209800" cy="365125"/>
          </a:xfrm>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a:xfrm>
            <a:off x="457201" y="6248207"/>
            <a:ext cx="5573483" cy="365125"/>
          </a:xfrm>
        </p:spPr>
        <p:txBody>
          <a:bodyPr/>
          <a:lstStyle/>
          <a:p>
            <a:endParaRPr lang="el-GR" dirty="0"/>
          </a:p>
        </p:txBody>
      </p:sp>
      <p:sp>
        <p:nvSpPr>
          <p:cNvPr id="7" name="6 - Ορθογώνιο"/>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 Ορθογώνιο"/>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 Ορθογώνιο"/>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 Θέση αριθμού διαφάνειας"/>
          <p:cNvSpPr>
            <a:spLocks noGrp="1"/>
          </p:cNvSpPr>
          <p:nvPr>
            <p:ph type="sldNum" sz="quarter" idx="12"/>
          </p:nvPr>
        </p:nvSpPr>
        <p:spPr>
          <a:xfrm rot="5400000">
            <a:off x="5989638" y="144462"/>
            <a:ext cx="533400" cy="244476"/>
          </a:xfrm>
        </p:spPr>
        <p:txBody>
          <a:bodyPr/>
          <a:lstStyle/>
          <a:p>
            <a:fld id="{D3F1D1C4-C2D9-4231-9FB2-B2D9D97AA41D}" type="slidenum">
              <a:rPr lang="el-GR" smtClean="0"/>
              <a:pPr/>
              <a:t>‹#›</a:t>
            </a:fld>
            <a:endParaRPr lang="el-GR"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1">
        <a:schemeClr val="bg2"/>
      </p:bgRef>
    </p:bg>
    <p:spTree>
      <p:nvGrpSpPr>
        <p:cNvPr id="1" name=""/>
        <p:cNvGrpSpPr/>
        <p:nvPr/>
      </p:nvGrpSpPr>
      <p:grpSpPr>
        <a:xfrm>
          <a:off x="0" y="0"/>
          <a:ext cx="0" cy="0"/>
          <a:chOff x="0" y="0"/>
          <a:chExt cx="0" cy="0"/>
        </a:xfrm>
      </p:grpSpPr>
      <p:sp>
        <p:nvSpPr>
          <p:cNvPr id="7" name="6 - Ορθογώνιο"/>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 Ορθογώνιο"/>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 Ορθογώνιο"/>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Τίτλος"/>
          <p:cNvSpPr>
            <a:spLocks noGrp="1"/>
          </p:cNvSpPr>
          <p:nvPr>
            <p:ph type="ctrTitle"/>
          </p:nvPr>
        </p:nvSpPr>
        <p:spPr>
          <a:xfrm>
            <a:off x="2362200" y="4038600"/>
            <a:ext cx="6477000" cy="1828800"/>
          </a:xfrm>
        </p:spPr>
        <p:txBody>
          <a:bodyPr anchor="b"/>
          <a:lstStyle>
            <a:lvl1pPr>
              <a:defRPr cap="all" baseline="0"/>
            </a:lvl1pPr>
          </a:lstStyle>
          <a:p>
            <a:r>
              <a:rPr kumimoji="0" lang="el-GR" smtClean="0"/>
              <a:t>Kλικ για επεξεργασία του τίτλου</a:t>
            </a:r>
            <a:endParaRPr kumimoji="0" lang="en-US"/>
          </a:p>
        </p:txBody>
      </p:sp>
      <p:sp>
        <p:nvSpPr>
          <p:cNvPr id="9" name="8 - Υπότιτλος"/>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28" name="27 - Θέση ημερομηνίας"/>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2342CEA3-3058-4D43-AE35-B3DA76CB4003}" type="datetimeFigureOut">
              <a:rPr lang="el-GR" smtClean="0"/>
              <a:pPr/>
              <a:t>11/12/2014</a:t>
            </a:fld>
            <a:endParaRPr lang="el-GR" dirty="0"/>
          </a:p>
        </p:txBody>
      </p:sp>
      <p:sp>
        <p:nvSpPr>
          <p:cNvPr id="17" name="16 - Θέση υποσέλιδου"/>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l-GR" dirty="0"/>
          </a:p>
        </p:txBody>
      </p:sp>
      <p:sp>
        <p:nvSpPr>
          <p:cNvPr id="29" name="28 - Θέση αριθμού διαφάνειας"/>
          <p:cNvSpPr>
            <a:spLocks noGrp="1"/>
          </p:cNvSpPr>
          <p:nvPr>
            <p:ph type="sldNum" sz="quarter" idx="12"/>
          </p:nvPr>
        </p:nvSpPr>
        <p:spPr>
          <a:xfrm>
            <a:off x="8001000" y="228600"/>
            <a:ext cx="838200" cy="381000"/>
          </a:xfrm>
        </p:spPr>
        <p:txBody>
          <a:bodyPr/>
          <a:lstStyle>
            <a:lvl1pPr>
              <a:defRPr>
                <a:solidFill>
                  <a:schemeClr val="tx2"/>
                </a:solidFill>
              </a:defRPr>
            </a:lvl1pPr>
          </a:lstStyle>
          <a:p>
            <a:fld id="{D3F1D1C4-C2D9-4231-9FB2-B2D9D97AA41D}" type="slidenum">
              <a:rPr lang="el-GR" smtClean="0"/>
              <a:pPr/>
              <a:t>‹#›</a:t>
            </a:fld>
            <a:endParaRPr lang="el-GR" dirty="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a:xfrm>
            <a:off x="612648" y="228600"/>
            <a:ext cx="8153400" cy="990600"/>
          </a:xfrm>
        </p:spPr>
        <p:txBody>
          <a:bodyPr/>
          <a:lstStyle/>
          <a:p>
            <a:r>
              <a:rPr kumimoji="0" lang="el-GR" smtClean="0"/>
              <a:t>Kλικ για επεξεργασία του τίτλου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
        <p:nvSpPr>
          <p:cNvPr id="8" name="7 - Θέση περιεχομένου"/>
          <p:cNvSpPr>
            <a:spLocks noGrp="1"/>
          </p:cNvSpPr>
          <p:nvPr>
            <p:ph sz="quarter" idx="1"/>
          </p:nvPr>
        </p:nvSpPr>
        <p:spPr>
          <a:xfrm>
            <a:off x="612648" y="1600200"/>
            <a:ext cx="8153400" cy="44958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3">
        <a:schemeClr val="bg1"/>
      </p:bgRef>
    </p:bg>
    <p:spTree>
      <p:nvGrpSpPr>
        <p:cNvPr id="1" name=""/>
        <p:cNvGrpSpPr/>
        <p:nvPr/>
      </p:nvGrpSpPr>
      <p:grpSpPr>
        <a:xfrm>
          <a:off x="0" y="0"/>
          <a:ext cx="0" cy="0"/>
          <a:chOff x="0" y="0"/>
          <a:chExt cx="0" cy="0"/>
        </a:xfrm>
      </p:grpSpPr>
      <p:sp>
        <p:nvSpPr>
          <p:cNvPr id="3" name="2 - Θέση κειμένου"/>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7" name="6 - Ορθογώνιο"/>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Ορθογώνιο"/>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 Τίτλος"/>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l-GR" smtClean="0"/>
              <a:t>Kλικ για επεξεργασία του τίτλου</a:t>
            </a:r>
            <a:endParaRPr kumimoji="0" lang="en-US"/>
          </a:p>
        </p:txBody>
      </p:sp>
      <p:sp>
        <p:nvSpPr>
          <p:cNvPr id="12" name="1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13" name="12 - Θέση αριθμού διαφάνειας"/>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D3F1D1C4-C2D9-4231-9FB2-B2D9D97AA41D}" type="slidenum">
              <a:rPr lang="el-GR" smtClean="0"/>
              <a:pPr/>
              <a:t>‹#›</a:t>
            </a:fld>
            <a:endParaRPr lang="el-GR" dirty="0"/>
          </a:p>
        </p:txBody>
      </p:sp>
      <p:sp>
        <p:nvSpPr>
          <p:cNvPr id="14" name="13 - Θέση υποσέλιδου"/>
          <p:cNvSpPr>
            <a:spLocks noGrp="1"/>
          </p:cNvSpPr>
          <p:nvPr>
            <p:ph type="ftr" sz="quarter" idx="12"/>
          </p:nvPr>
        </p:nvSpPr>
        <p:spPr/>
        <p:txBody>
          <a:bodyPr/>
          <a:lstStyle/>
          <a:p>
            <a:endParaRPr lang="el-GR"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9" name="8 - Θέση περιεχομένου"/>
          <p:cNvSpPr>
            <a:spLocks noGrp="1"/>
          </p:cNvSpPr>
          <p:nvPr>
            <p:ph sz="quarter" idx="1"/>
          </p:nvPr>
        </p:nvSpPr>
        <p:spPr>
          <a:xfrm>
            <a:off x="609600" y="1589567"/>
            <a:ext cx="3886200" cy="45720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1" name="10 - Θέση περιεχομένου"/>
          <p:cNvSpPr>
            <a:spLocks noGrp="1"/>
          </p:cNvSpPr>
          <p:nvPr>
            <p:ph sz="quarter" idx="2"/>
          </p:nvPr>
        </p:nvSpPr>
        <p:spPr>
          <a:xfrm>
            <a:off x="4844901" y="1589567"/>
            <a:ext cx="3886200" cy="45720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8" name="7 - Θέση ημερομηνίας"/>
          <p:cNvSpPr>
            <a:spLocks noGrp="1"/>
          </p:cNvSpPr>
          <p:nvPr>
            <p:ph type="dt" sz="half" idx="15"/>
          </p:nvPr>
        </p:nvSpPr>
        <p:spPr/>
        <p:txBody>
          <a:bodyPr rtlCol="0"/>
          <a:lstStyle/>
          <a:p>
            <a:fld id="{2342CEA3-3058-4D43-AE35-B3DA76CB4003}" type="datetimeFigureOut">
              <a:rPr lang="el-GR" smtClean="0"/>
              <a:pPr/>
              <a:t>11/12/2014</a:t>
            </a:fld>
            <a:endParaRPr lang="el-GR" dirty="0"/>
          </a:p>
        </p:txBody>
      </p:sp>
      <p:sp>
        <p:nvSpPr>
          <p:cNvPr id="10" name="9 - Θέση αριθμού διαφάνειας"/>
          <p:cNvSpPr>
            <a:spLocks noGrp="1"/>
          </p:cNvSpPr>
          <p:nvPr>
            <p:ph type="sldNum" sz="quarter" idx="16"/>
          </p:nvPr>
        </p:nvSpPr>
        <p:spPr/>
        <p:txBody>
          <a:bodyPr rtlCol="0"/>
          <a:lstStyle/>
          <a:p>
            <a:fld id="{D3F1D1C4-C2D9-4231-9FB2-B2D9D97AA41D}" type="slidenum">
              <a:rPr lang="el-GR" smtClean="0"/>
              <a:pPr/>
              <a:t>‹#›</a:t>
            </a:fld>
            <a:endParaRPr lang="el-GR" dirty="0"/>
          </a:p>
        </p:txBody>
      </p:sp>
      <p:sp>
        <p:nvSpPr>
          <p:cNvPr id="12" name="11 - Θέση υποσέλιδου"/>
          <p:cNvSpPr>
            <a:spLocks noGrp="1"/>
          </p:cNvSpPr>
          <p:nvPr>
            <p:ph type="ftr" sz="quarter" idx="17"/>
          </p:nvPr>
        </p:nvSpPr>
        <p:spPr/>
        <p:txBody>
          <a:bodyPr rtlCol="0"/>
          <a:lstStyle/>
          <a:p>
            <a:endParaRPr lang="el-G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533400" y="273050"/>
            <a:ext cx="8153400" cy="869950"/>
          </a:xfrm>
        </p:spPr>
        <p:txBody>
          <a:bodyPr anchor="ctr"/>
          <a:lstStyle>
            <a:lvl1pPr>
              <a:defRPr/>
            </a:lvl1pPr>
          </a:lstStyle>
          <a:p>
            <a:r>
              <a:rPr kumimoji="0" lang="el-GR" smtClean="0"/>
              <a:t>Kλικ για επεξεργασία του τίτλου</a:t>
            </a:r>
            <a:endParaRPr kumimoji="0" lang="en-US"/>
          </a:p>
        </p:txBody>
      </p:sp>
      <p:sp>
        <p:nvSpPr>
          <p:cNvPr id="11" name="10 - Θέση περιεχομένου"/>
          <p:cNvSpPr>
            <a:spLocks noGrp="1"/>
          </p:cNvSpPr>
          <p:nvPr>
            <p:ph sz="quarter" idx="2"/>
          </p:nvPr>
        </p:nvSpPr>
        <p:spPr>
          <a:xfrm>
            <a:off x="609600" y="2438400"/>
            <a:ext cx="3886200" cy="35814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3" name="12 - Θέση περιεχομένου"/>
          <p:cNvSpPr>
            <a:spLocks noGrp="1"/>
          </p:cNvSpPr>
          <p:nvPr>
            <p:ph sz="quarter" idx="4"/>
          </p:nvPr>
        </p:nvSpPr>
        <p:spPr>
          <a:xfrm>
            <a:off x="4800600" y="2438400"/>
            <a:ext cx="3886200" cy="35814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0" name="9 - Θέση ημερομηνίας"/>
          <p:cNvSpPr>
            <a:spLocks noGrp="1"/>
          </p:cNvSpPr>
          <p:nvPr>
            <p:ph type="dt" sz="half" idx="15"/>
          </p:nvPr>
        </p:nvSpPr>
        <p:spPr/>
        <p:txBody>
          <a:bodyPr rtlCol="0"/>
          <a:lstStyle/>
          <a:p>
            <a:fld id="{2342CEA3-3058-4D43-AE35-B3DA76CB4003}" type="datetimeFigureOut">
              <a:rPr lang="el-GR" smtClean="0"/>
              <a:pPr/>
              <a:t>11/12/2014</a:t>
            </a:fld>
            <a:endParaRPr lang="el-GR" dirty="0"/>
          </a:p>
        </p:txBody>
      </p:sp>
      <p:sp>
        <p:nvSpPr>
          <p:cNvPr id="12" name="11 - Θέση αριθμού διαφάνειας"/>
          <p:cNvSpPr>
            <a:spLocks noGrp="1"/>
          </p:cNvSpPr>
          <p:nvPr>
            <p:ph type="sldNum" sz="quarter" idx="16"/>
          </p:nvPr>
        </p:nvSpPr>
        <p:spPr/>
        <p:txBody>
          <a:bodyPr rtlCol="0"/>
          <a:lstStyle/>
          <a:p>
            <a:fld id="{D3F1D1C4-C2D9-4231-9FB2-B2D9D97AA41D}" type="slidenum">
              <a:rPr lang="el-GR" smtClean="0"/>
              <a:pPr/>
              <a:t>‹#›</a:t>
            </a:fld>
            <a:endParaRPr lang="el-GR" dirty="0"/>
          </a:p>
        </p:txBody>
      </p:sp>
      <p:sp>
        <p:nvSpPr>
          <p:cNvPr id="14" name="13 - Θέση υποσέλιδου"/>
          <p:cNvSpPr>
            <a:spLocks noGrp="1"/>
          </p:cNvSpPr>
          <p:nvPr>
            <p:ph type="ftr" sz="quarter" idx="17"/>
          </p:nvPr>
        </p:nvSpPr>
        <p:spPr/>
        <p:txBody>
          <a:bodyPr rtlCol="0"/>
          <a:lstStyle/>
          <a:p>
            <a:endParaRPr lang="el-GR" dirty="0"/>
          </a:p>
        </p:txBody>
      </p:sp>
      <p:sp>
        <p:nvSpPr>
          <p:cNvPr id="16" name="15 - Θέση κειμένου"/>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l-GR" smtClean="0"/>
              <a:t>Kλικ για επεξεργασία των στυλ του υποδείγματος</a:t>
            </a:r>
          </a:p>
        </p:txBody>
      </p:sp>
      <p:sp>
        <p:nvSpPr>
          <p:cNvPr id="15" name="14 - Θέση κειμένου"/>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l-GR" smtClean="0"/>
              <a:t>Kλικ για επεξεργασία των στυλ του υποδείγματος</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a:xfrm>
            <a:off x="0" y="6248400"/>
            <a:ext cx="533400" cy="381000"/>
          </a:xfrm>
        </p:spPr>
        <p:txBody>
          <a:bodyPr/>
          <a:lstStyle>
            <a:lvl1pPr>
              <a:defRPr>
                <a:solidFill>
                  <a:schemeClr val="tx2"/>
                </a:solidFill>
              </a:defRPr>
            </a:lvl1pPr>
          </a:lstStyle>
          <a:p>
            <a:fld id="{D3F1D1C4-C2D9-4231-9FB2-B2D9D97AA41D}" type="slidenum">
              <a:rPr lang="el-GR" smtClean="0"/>
              <a:pPr/>
              <a:t>‹#›</a:t>
            </a:fld>
            <a:endParaRPr lang="el-G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09600" y="273050"/>
            <a:ext cx="8077200" cy="869950"/>
          </a:xfrm>
        </p:spPr>
        <p:txBody>
          <a:bodyPr anchor="ctr"/>
          <a:lstStyle>
            <a:lvl1pPr algn="l">
              <a:buNone/>
              <a:defRPr sz="4400" b="0"/>
            </a:lvl1pPr>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
        <p:nvSpPr>
          <p:cNvPr id="3" name="2 - Θέση κειμένου"/>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9" name="8 - Θέση περιεχομένου"/>
          <p:cNvSpPr>
            <a:spLocks noGrp="1"/>
          </p:cNvSpPr>
          <p:nvPr>
            <p:ph sz="quarter" idx="1"/>
          </p:nvPr>
        </p:nvSpPr>
        <p:spPr>
          <a:xfrm>
            <a:off x="2362200" y="1752600"/>
            <a:ext cx="6400800" cy="44196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a:xfrm>
            <a:off x="612648" y="228600"/>
            <a:ext cx="8153400" cy="990600"/>
          </a:xfrm>
        </p:spPr>
        <p:txBody>
          <a:bodyPr/>
          <a:lstStyle/>
          <a:p>
            <a:r>
              <a:rPr kumimoji="0" lang="el-GR" smtClean="0"/>
              <a:t>Kλικ για επεξεργασία του τίτλου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
        <p:nvSpPr>
          <p:cNvPr id="8" name="7 - Θέση περιεχομένου"/>
          <p:cNvSpPr>
            <a:spLocks noGrp="1"/>
          </p:cNvSpPr>
          <p:nvPr>
            <p:ph sz="quarter" idx="1"/>
          </p:nvPr>
        </p:nvSpPr>
        <p:spPr>
          <a:xfrm>
            <a:off x="612648" y="1600200"/>
            <a:ext cx="8153400" cy="44958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3">
        <a:schemeClr val="bg2"/>
      </p:bgRef>
    </p:bg>
    <p:spTree>
      <p:nvGrpSpPr>
        <p:cNvPr id="1" name=""/>
        <p:cNvGrpSpPr/>
        <p:nvPr/>
      </p:nvGrpSpPr>
      <p:grpSpPr>
        <a:xfrm>
          <a:off x="0" y="0"/>
          <a:ext cx="0" cy="0"/>
          <a:chOff x="0" y="0"/>
          <a:chExt cx="0" cy="0"/>
        </a:xfrm>
      </p:grpSpPr>
      <p:sp>
        <p:nvSpPr>
          <p:cNvPr id="4" name="3 - Θέση κειμένου"/>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smtClean="0"/>
              <a:t>Kλικ για επεξεργασία των στυλ του υποδείγματος</a:t>
            </a:r>
          </a:p>
        </p:txBody>
      </p:sp>
      <p:sp>
        <p:nvSpPr>
          <p:cNvPr id="8" name="7 - Ορθογώνιο"/>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 Ορθογώνιο"/>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 Τίτλος"/>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l-GR" smtClean="0"/>
              <a:t>Kλικ για επεξεργασία του τίτλου</a:t>
            </a:r>
            <a:endParaRPr kumimoji="0" lang="en-US"/>
          </a:p>
        </p:txBody>
      </p:sp>
      <p:sp>
        <p:nvSpPr>
          <p:cNvPr id="11" name="10 - Ορθογώνιο"/>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 Θέση ημερομηνίας"/>
          <p:cNvSpPr>
            <a:spLocks noGrp="1"/>
          </p:cNvSpPr>
          <p:nvPr>
            <p:ph type="dt" sz="half" idx="10"/>
          </p:nvPr>
        </p:nvSpPr>
        <p:spPr>
          <a:xfrm>
            <a:off x="6248400" y="6248400"/>
            <a:ext cx="2667000" cy="365125"/>
          </a:xfrm>
        </p:spPr>
        <p:txBody>
          <a:bodyPr rtlCol="0"/>
          <a:lstStyle/>
          <a:p>
            <a:fld id="{2342CEA3-3058-4D43-AE35-B3DA76CB4003}" type="datetimeFigureOut">
              <a:rPr lang="el-GR" smtClean="0"/>
              <a:pPr/>
              <a:t>11/12/2014</a:t>
            </a:fld>
            <a:endParaRPr lang="el-GR" dirty="0"/>
          </a:p>
        </p:txBody>
      </p:sp>
      <p:sp>
        <p:nvSpPr>
          <p:cNvPr id="13" name="12 - Θέση αριθμού διαφάνειας"/>
          <p:cNvSpPr>
            <a:spLocks noGrp="1"/>
          </p:cNvSpPr>
          <p:nvPr>
            <p:ph type="sldNum" sz="quarter" idx="11"/>
          </p:nvPr>
        </p:nvSpPr>
        <p:spPr>
          <a:xfrm>
            <a:off x="0" y="4667249"/>
            <a:ext cx="1447800" cy="663578"/>
          </a:xfrm>
        </p:spPr>
        <p:txBody>
          <a:bodyPr rtlCol="0"/>
          <a:lstStyle>
            <a:lvl1pPr>
              <a:defRPr sz="2800"/>
            </a:lvl1pPr>
          </a:lstStyle>
          <a:p>
            <a:fld id="{D3F1D1C4-C2D9-4231-9FB2-B2D9D97AA41D}" type="slidenum">
              <a:rPr lang="el-GR" smtClean="0"/>
              <a:pPr/>
              <a:t>‹#›</a:t>
            </a:fld>
            <a:endParaRPr lang="el-GR" dirty="0"/>
          </a:p>
        </p:txBody>
      </p:sp>
      <p:sp>
        <p:nvSpPr>
          <p:cNvPr id="14" name="13 - Θέση υποσέλιδου"/>
          <p:cNvSpPr>
            <a:spLocks noGrp="1"/>
          </p:cNvSpPr>
          <p:nvPr>
            <p:ph type="ftr" sz="quarter" idx="12"/>
          </p:nvPr>
        </p:nvSpPr>
        <p:spPr>
          <a:xfrm>
            <a:off x="1600200" y="6248206"/>
            <a:ext cx="4572000" cy="365125"/>
          </a:xfrm>
        </p:spPr>
        <p:txBody>
          <a:bodyPr rtlCol="0"/>
          <a:lstStyle/>
          <a:p>
            <a:endParaRPr lang="el-GR" dirty="0"/>
          </a:p>
        </p:txBody>
      </p:sp>
      <p:sp>
        <p:nvSpPr>
          <p:cNvPr id="3" name="2 - Θέση εικόνας"/>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bg>
      <p:bgRef idx="1001">
        <a:schemeClr val="bg1"/>
      </p:bgRef>
    </p:bg>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553200" y="609600"/>
            <a:ext cx="2057400" cy="55165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609600"/>
            <a:ext cx="5562600" cy="5516564"/>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6553200" y="6248402"/>
            <a:ext cx="2209800" cy="365125"/>
          </a:xfrm>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a:xfrm>
            <a:off x="457201" y="6248207"/>
            <a:ext cx="5573483" cy="365125"/>
          </a:xfrm>
        </p:spPr>
        <p:txBody>
          <a:bodyPr/>
          <a:lstStyle/>
          <a:p>
            <a:endParaRPr lang="el-GR" dirty="0"/>
          </a:p>
        </p:txBody>
      </p:sp>
      <p:sp>
        <p:nvSpPr>
          <p:cNvPr id="7" name="6 - Ορθογώνιο"/>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 Ορθογώνιο"/>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 Ορθογώνιο"/>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 Θέση αριθμού διαφάνειας"/>
          <p:cNvSpPr>
            <a:spLocks noGrp="1"/>
          </p:cNvSpPr>
          <p:nvPr>
            <p:ph type="sldNum" sz="quarter" idx="12"/>
          </p:nvPr>
        </p:nvSpPr>
        <p:spPr>
          <a:xfrm rot="5400000">
            <a:off x="5989638" y="144462"/>
            <a:ext cx="533400" cy="244476"/>
          </a:xfrm>
        </p:spPr>
        <p:txBody>
          <a:bodyPr/>
          <a:lstStyle/>
          <a:p>
            <a:fld id="{D3F1D1C4-C2D9-4231-9FB2-B2D9D97AA41D}" type="slidenum">
              <a:rPr lang="el-GR" smtClean="0"/>
              <a:pPr/>
              <a:t>‹#›</a:t>
            </a:fld>
            <a:endParaRPr lang="el-GR" dirty="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3" name="22 - Ορθογώνιο"/>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 Ορθογώνιο"/>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 Ορθογώνιο"/>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 Ορθογώνιο"/>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 Ορθογώνιο"/>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 Στρογγυλεμένο ορθογώνιο"/>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 Στρογγυλεμένο ορθογώνιο"/>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 Ορθογώνιο"/>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 Ορθογώνιο"/>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 Ορθογώνιο"/>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 Ορθογώνιο"/>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Τίτλος"/>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l-GR" smtClean="0"/>
              <a:t>Kλικ για επεξεργασία του τίτλου</a:t>
            </a:r>
            <a:endParaRPr kumimoji="0" lang="en-US"/>
          </a:p>
        </p:txBody>
      </p:sp>
      <p:sp>
        <p:nvSpPr>
          <p:cNvPr id="9" name="8 - Υπότιτλος"/>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28" name="27 - Θέση ημερομηνίας"/>
          <p:cNvSpPr>
            <a:spLocks noGrp="1"/>
          </p:cNvSpPr>
          <p:nvPr>
            <p:ph type="dt" sz="half" idx="10"/>
          </p:nvPr>
        </p:nvSpPr>
        <p:spPr>
          <a:xfrm>
            <a:off x="6705600" y="4206240"/>
            <a:ext cx="960120" cy="457200"/>
          </a:xfrm>
        </p:spPr>
        <p:txBody>
          <a:bodyPr/>
          <a:lstStyle/>
          <a:p>
            <a:fld id="{2342CEA3-3058-4D43-AE35-B3DA76CB4003}" type="datetimeFigureOut">
              <a:rPr lang="el-GR" smtClean="0"/>
              <a:pPr/>
              <a:t>11/12/2014</a:t>
            </a:fld>
            <a:endParaRPr lang="el-GR" dirty="0"/>
          </a:p>
        </p:txBody>
      </p:sp>
      <p:sp>
        <p:nvSpPr>
          <p:cNvPr id="17" name="16 - Θέση υποσέλιδου"/>
          <p:cNvSpPr>
            <a:spLocks noGrp="1"/>
          </p:cNvSpPr>
          <p:nvPr>
            <p:ph type="ftr" sz="quarter" idx="11"/>
          </p:nvPr>
        </p:nvSpPr>
        <p:spPr>
          <a:xfrm>
            <a:off x="5410200" y="4205288"/>
            <a:ext cx="1295400" cy="457200"/>
          </a:xfrm>
        </p:spPr>
        <p:txBody>
          <a:bodyPr/>
          <a:lstStyle/>
          <a:p>
            <a:endParaRPr lang="el-GR" dirty="0"/>
          </a:p>
        </p:txBody>
      </p:sp>
      <p:sp>
        <p:nvSpPr>
          <p:cNvPr id="29" name="28 - Θέση αριθμού διαφάνειας"/>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3F1D1C4-C2D9-4231-9FB2-B2D9D97AA41D}" type="slidenum">
              <a:rPr lang="el-GR" smtClean="0"/>
              <a:pPr/>
              <a:t>‹#›</a:t>
            </a:fld>
            <a:endParaRPr lang="el-G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381000" y="1143000"/>
            <a:ext cx="8382000" cy="1069848"/>
          </a:xfrm>
        </p:spPr>
        <p:txBody>
          <a:bodyPr anchor="ctr"/>
          <a:lstStyle>
            <a:lvl1pPr>
              <a:defRPr sz="4000" b="0" i="0" cap="none" baseline="0"/>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26" name="25 - Θέση ημερομηνίας"/>
          <p:cNvSpPr>
            <a:spLocks noGrp="1"/>
          </p:cNvSpPr>
          <p:nvPr>
            <p:ph type="dt" sz="half" idx="10"/>
          </p:nvPr>
        </p:nvSpPr>
        <p:spPr/>
        <p:txBody>
          <a:bodyPr rtlCol="0"/>
          <a:lstStyle/>
          <a:p>
            <a:fld id="{2342CEA3-3058-4D43-AE35-B3DA76CB4003}" type="datetimeFigureOut">
              <a:rPr lang="el-GR" smtClean="0"/>
              <a:pPr/>
              <a:t>11/12/2014</a:t>
            </a:fld>
            <a:endParaRPr lang="el-GR" dirty="0"/>
          </a:p>
        </p:txBody>
      </p:sp>
      <p:sp>
        <p:nvSpPr>
          <p:cNvPr id="27" name="26 - Θέση αριθμού διαφάνειας"/>
          <p:cNvSpPr>
            <a:spLocks noGrp="1"/>
          </p:cNvSpPr>
          <p:nvPr>
            <p:ph type="sldNum" sz="quarter" idx="11"/>
          </p:nvPr>
        </p:nvSpPr>
        <p:spPr/>
        <p:txBody>
          <a:bodyPr rtlCol="0"/>
          <a:lstStyle/>
          <a:p>
            <a:fld id="{D3F1D1C4-C2D9-4231-9FB2-B2D9D97AA41D}" type="slidenum">
              <a:rPr lang="el-GR" smtClean="0"/>
              <a:pPr/>
              <a:t>‹#›</a:t>
            </a:fld>
            <a:endParaRPr lang="el-GR" dirty="0"/>
          </a:p>
        </p:txBody>
      </p:sp>
      <p:sp>
        <p:nvSpPr>
          <p:cNvPr id="28" name="27 - Θέση υποσέλιδου"/>
          <p:cNvSpPr>
            <a:spLocks noGrp="1"/>
          </p:cNvSpPr>
          <p:nvPr>
            <p:ph type="ftr" sz="quarter" idx="12"/>
          </p:nvPr>
        </p:nvSpPr>
        <p:spPr/>
        <p:txBody>
          <a:bodyPr rtlCol="0"/>
          <a:lstStyle/>
          <a:p>
            <a:endParaRPr lang="el-G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a:xfrm>
            <a:off x="6583680" y="612648"/>
            <a:ext cx="957264" cy="457200"/>
          </a:xfrm>
        </p:spPr>
        <p:txBody>
          <a:bodyPr/>
          <a:lstStyle/>
          <a:p>
            <a:fld id="{2342CEA3-3058-4D43-AE35-B3DA76CB4003}" type="datetimeFigureOut">
              <a:rPr lang="el-GR" smtClean="0"/>
              <a:pPr/>
              <a:t>11/12/2014</a:t>
            </a:fld>
            <a:endParaRPr lang="el-GR" dirty="0"/>
          </a:p>
        </p:txBody>
      </p:sp>
      <p:sp>
        <p:nvSpPr>
          <p:cNvPr id="4" name="3 - Θέση υποσέλιδου"/>
          <p:cNvSpPr>
            <a:spLocks noGrp="1"/>
          </p:cNvSpPr>
          <p:nvPr>
            <p:ph type="ftr" sz="quarter" idx="11"/>
          </p:nvPr>
        </p:nvSpPr>
        <p:spPr>
          <a:xfrm>
            <a:off x="5257800" y="612648"/>
            <a:ext cx="1325880" cy="457200"/>
          </a:xfrm>
        </p:spPr>
        <p:txBody>
          <a:bodyPr/>
          <a:lstStyle/>
          <a:p>
            <a:endParaRPr lang="el-GR" dirty="0"/>
          </a:p>
        </p:txBody>
      </p:sp>
      <p:sp>
        <p:nvSpPr>
          <p:cNvPr id="5" name="4 - Θέση αριθμού διαφάνειας"/>
          <p:cNvSpPr>
            <a:spLocks noGrp="1"/>
          </p:cNvSpPr>
          <p:nvPr>
            <p:ph type="sldNum" sz="quarter" idx="12"/>
          </p:nvPr>
        </p:nvSpPr>
        <p:spPr>
          <a:xfrm>
            <a:off x="8174736" y="2272"/>
            <a:ext cx="762000" cy="365760"/>
          </a:xfrm>
        </p:spPr>
        <p:txBody>
          <a:bodyPr/>
          <a:lstStyle/>
          <a:p>
            <a:fld id="{D3F1D1C4-C2D9-4231-9FB2-B2D9D97AA41D}" type="slidenum">
              <a:rPr lang="el-GR" smtClean="0"/>
              <a:pPr/>
              <a:t>‹#›</a:t>
            </a:fld>
            <a:endParaRPr lang="el-G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3">
        <a:schemeClr val="bg1"/>
      </p:bgRef>
    </p:bg>
    <p:spTree>
      <p:nvGrpSpPr>
        <p:cNvPr id="1" name=""/>
        <p:cNvGrpSpPr/>
        <p:nvPr/>
      </p:nvGrpSpPr>
      <p:grpSpPr>
        <a:xfrm>
          <a:off x="0" y="0"/>
          <a:ext cx="0" cy="0"/>
          <a:chOff x="0" y="0"/>
          <a:chExt cx="0" cy="0"/>
        </a:xfrm>
      </p:grpSpPr>
      <p:sp>
        <p:nvSpPr>
          <p:cNvPr id="3" name="2 - Θέση κειμένου"/>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7" name="6 - Ορθογώνιο"/>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Ορθογώνιο"/>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 Τίτλος"/>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l-GR" smtClean="0"/>
              <a:t>Kλικ για επεξεργασία του τίτλου</a:t>
            </a:r>
            <a:endParaRPr kumimoji="0" lang="en-US"/>
          </a:p>
        </p:txBody>
      </p:sp>
      <p:sp>
        <p:nvSpPr>
          <p:cNvPr id="12" name="1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13" name="12 - Θέση αριθμού διαφάνειας"/>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D3F1D1C4-C2D9-4231-9FB2-B2D9D97AA41D}" type="slidenum">
              <a:rPr lang="el-GR" smtClean="0"/>
              <a:pPr/>
              <a:t>‹#›</a:t>
            </a:fld>
            <a:endParaRPr lang="el-GR" dirty="0"/>
          </a:p>
        </p:txBody>
      </p:sp>
      <p:sp>
        <p:nvSpPr>
          <p:cNvPr id="14" name="13 - Θέση υποσέλιδου"/>
          <p:cNvSpPr>
            <a:spLocks noGrp="1"/>
          </p:cNvSpPr>
          <p:nvPr>
            <p:ph type="ftr" sz="quarter" idx="12"/>
          </p:nvPr>
        </p:nvSpPr>
        <p:spPr/>
        <p:txBody>
          <a:bodyPr/>
          <a:lstStyle/>
          <a:p>
            <a:endParaRPr lang="el-GR"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353496" y="1101970"/>
            <a:ext cx="3383280" cy="877824"/>
          </a:xfrm>
        </p:spPr>
        <p:txBody>
          <a:bodyPr anchor="b"/>
          <a:lstStyle>
            <a:lvl1pPr algn="l">
              <a:buNone/>
              <a:defRPr sz="1800" b="1"/>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4" name="3 - Θέση κειμένου"/>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781800" y="1143000"/>
            <a:ext cx="1905000" cy="5486400"/>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1143000"/>
            <a:ext cx="6248400" cy="5486400"/>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19" name="18 - Θέση υποσέλιδου"/>
          <p:cNvSpPr>
            <a:spLocks noGrp="1"/>
          </p:cNvSpPr>
          <p:nvPr>
            <p:ph type="ftr" sz="quarter" idx="11"/>
          </p:nvPr>
        </p:nvSpPr>
        <p:spPr/>
        <p:txBody>
          <a:bodyPr/>
          <a:lstStyle/>
          <a:p>
            <a:endParaRPr lang="el-GR" dirty="0"/>
          </a:p>
        </p:txBody>
      </p:sp>
      <p:sp>
        <p:nvSpPr>
          <p:cNvPr id="27" name="2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8" name="7 - Θέση υποσέλιδου"/>
          <p:cNvSpPr>
            <a:spLocks noGrp="1"/>
          </p:cNvSpPr>
          <p:nvPr>
            <p:ph type="ftr" sz="quarter" idx="11"/>
          </p:nvPr>
        </p:nvSpPr>
        <p:spPr/>
        <p:txBody>
          <a:bodyPr/>
          <a:lstStyle/>
          <a:p>
            <a:endParaRPr lang="el-GR" dirty="0"/>
          </a:p>
        </p:txBody>
      </p:sp>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9" name="8 - Θέση περιεχομένου"/>
          <p:cNvSpPr>
            <a:spLocks noGrp="1"/>
          </p:cNvSpPr>
          <p:nvPr>
            <p:ph sz="quarter" idx="1"/>
          </p:nvPr>
        </p:nvSpPr>
        <p:spPr>
          <a:xfrm>
            <a:off x="609600" y="1589567"/>
            <a:ext cx="3886200" cy="45720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1" name="10 - Θέση περιεχομένου"/>
          <p:cNvSpPr>
            <a:spLocks noGrp="1"/>
          </p:cNvSpPr>
          <p:nvPr>
            <p:ph sz="quarter" idx="2"/>
          </p:nvPr>
        </p:nvSpPr>
        <p:spPr>
          <a:xfrm>
            <a:off x="4844901" y="1589567"/>
            <a:ext cx="3886200" cy="45720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8" name="7 - Θέση ημερομηνίας"/>
          <p:cNvSpPr>
            <a:spLocks noGrp="1"/>
          </p:cNvSpPr>
          <p:nvPr>
            <p:ph type="dt" sz="half" idx="15"/>
          </p:nvPr>
        </p:nvSpPr>
        <p:spPr/>
        <p:txBody>
          <a:bodyPr rtlCol="0"/>
          <a:lstStyle/>
          <a:p>
            <a:fld id="{2342CEA3-3058-4D43-AE35-B3DA76CB4003}" type="datetimeFigureOut">
              <a:rPr lang="el-GR" smtClean="0"/>
              <a:pPr/>
              <a:t>11/12/2014</a:t>
            </a:fld>
            <a:endParaRPr lang="el-GR" dirty="0"/>
          </a:p>
        </p:txBody>
      </p:sp>
      <p:sp>
        <p:nvSpPr>
          <p:cNvPr id="10" name="9 - Θέση αριθμού διαφάνειας"/>
          <p:cNvSpPr>
            <a:spLocks noGrp="1"/>
          </p:cNvSpPr>
          <p:nvPr>
            <p:ph type="sldNum" sz="quarter" idx="16"/>
          </p:nvPr>
        </p:nvSpPr>
        <p:spPr/>
        <p:txBody>
          <a:bodyPr rtlCol="0"/>
          <a:lstStyle/>
          <a:p>
            <a:fld id="{D3F1D1C4-C2D9-4231-9FB2-B2D9D97AA41D}" type="slidenum">
              <a:rPr lang="el-GR" smtClean="0"/>
              <a:pPr/>
              <a:t>‹#›</a:t>
            </a:fld>
            <a:endParaRPr lang="el-GR" dirty="0"/>
          </a:p>
        </p:txBody>
      </p:sp>
      <p:sp>
        <p:nvSpPr>
          <p:cNvPr id="12" name="11 - Θέση υποσέλιδου"/>
          <p:cNvSpPr>
            <a:spLocks noGrp="1"/>
          </p:cNvSpPr>
          <p:nvPr>
            <p:ph type="ftr" sz="quarter" idx="17"/>
          </p:nvPr>
        </p:nvSpPr>
        <p:spPr/>
        <p:txBody>
          <a:bodyPr rtlCol="0"/>
          <a:lstStyle/>
          <a:p>
            <a:endParaRPr lang="el-G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D3F1D1C4-C2D9-4231-9FB2-B2D9D97AA41D}" type="slidenum">
              <a:rPr lang="el-GR" smtClean="0"/>
              <a:pPr/>
              <a:t>‹#›</a:t>
            </a:fld>
            <a:endParaRPr lang="el-GR" dirty="0"/>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533400" y="273050"/>
            <a:ext cx="8153400" cy="869950"/>
          </a:xfrm>
        </p:spPr>
        <p:txBody>
          <a:bodyPr anchor="ctr"/>
          <a:lstStyle>
            <a:lvl1pPr>
              <a:defRPr/>
            </a:lvl1pPr>
          </a:lstStyle>
          <a:p>
            <a:r>
              <a:rPr kumimoji="0" lang="el-GR" smtClean="0"/>
              <a:t>Kλικ για επεξεργασία του τίτλου</a:t>
            </a:r>
            <a:endParaRPr kumimoji="0" lang="en-US"/>
          </a:p>
        </p:txBody>
      </p:sp>
      <p:sp>
        <p:nvSpPr>
          <p:cNvPr id="11" name="10 - Θέση περιεχομένου"/>
          <p:cNvSpPr>
            <a:spLocks noGrp="1"/>
          </p:cNvSpPr>
          <p:nvPr>
            <p:ph sz="quarter" idx="2"/>
          </p:nvPr>
        </p:nvSpPr>
        <p:spPr>
          <a:xfrm>
            <a:off x="609600" y="2438400"/>
            <a:ext cx="3886200" cy="35814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3" name="12 - Θέση περιεχομένου"/>
          <p:cNvSpPr>
            <a:spLocks noGrp="1"/>
          </p:cNvSpPr>
          <p:nvPr>
            <p:ph sz="quarter" idx="4"/>
          </p:nvPr>
        </p:nvSpPr>
        <p:spPr>
          <a:xfrm>
            <a:off x="4800600" y="2438400"/>
            <a:ext cx="3886200" cy="35814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10" name="9 - Θέση ημερομηνίας"/>
          <p:cNvSpPr>
            <a:spLocks noGrp="1"/>
          </p:cNvSpPr>
          <p:nvPr>
            <p:ph type="dt" sz="half" idx="15"/>
          </p:nvPr>
        </p:nvSpPr>
        <p:spPr/>
        <p:txBody>
          <a:bodyPr rtlCol="0"/>
          <a:lstStyle/>
          <a:p>
            <a:fld id="{2342CEA3-3058-4D43-AE35-B3DA76CB4003}" type="datetimeFigureOut">
              <a:rPr lang="el-GR" smtClean="0"/>
              <a:pPr/>
              <a:t>11/12/2014</a:t>
            </a:fld>
            <a:endParaRPr lang="el-GR" dirty="0"/>
          </a:p>
        </p:txBody>
      </p:sp>
      <p:sp>
        <p:nvSpPr>
          <p:cNvPr id="12" name="11 - Θέση αριθμού διαφάνειας"/>
          <p:cNvSpPr>
            <a:spLocks noGrp="1"/>
          </p:cNvSpPr>
          <p:nvPr>
            <p:ph type="sldNum" sz="quarter" idx="16"/>
          </p:nvPr>
        </p:nvSpPr>
        <p:spPr/>
        <p:txBody>
          <a:bodyPr rtlCol="0"/>
          <a:lstStyle/>
          <a:p>
            <a:fld id="{D3F1D1C4-C2D9-4231-9FB2-B2D9D97AA41D}" type="slidenum">
              <a:rPr lang="el-GR" smtClean="0"/>
              <a:pPr/>
              <a:t>‹#›</a:t>
            </a:fld>
            <a:endParaRPr lang="el-GR" dirty="0"/>
          </a:p>
        </p:txBody>
      </p:sp>
      <p:sp>
        <p:nvSpPr>
          <p:cNvPr id="14" name="13 - Θέση υποσέλιδου"/>
          <p:cNvSpPr>
            <a:spLocks noGrp="1"/>
          </p:cNvSpPr>
          <p:nvPr>
            <p:ph type="ftr" sz="quarter" idx="17"/>
          </p:nvPr>
        </p:nvSpPr>
        <p:spPr/>
        <p:txBody>
          <a:bodyPr rtlCol="0"/>
          <a:lstStyle/>
          <a:p>
            <a:endParaRPr lang="el-GR" dirty="0"/>
          </a:p>
        </p:txBody>
      </p:sp>
      <p:sp>
        <p:nvSpPr>
          <p:cNvPr id="16" name="15 - Θέση κειμένου"/>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l-GR" smtClean="0"/>
              <a:t>Kλικ για επεξεργασία των στυλ του υποδείγματος</a:t>
            </a:r>
          </a:p>
        </p:txBody>
      </p:sp>
      <p:sp>
        <p:nvSpPr>
          <p:cNvPr id="15" name="14 - Θέση κειμένου"/>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l-GR" smtClean="0"/>
              <a:t>Kλικ για επεξεργασία των στυλ του υποδείγματος</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a:xfrm>
            <a:off x="0" y="6248400"/>
            <a:ext cx="533400" cy="381000"/>
          </a:xfrm>
        </p:spPr>
        <p:txBody>
          <a:bodyPr/>
          <a:lstStyle>
            <a:lvl1pPr>
              <a:defRPr>
                <a:solidFill>
                  <a:schemeClr val="tx2"/>
                </a:solidFill>
              </a:defRPr>
            </a:lvl1pPr>
          </a:lstStyle>
          <a:p>
            <a:fld id="{D3F1D1C4-C2D9-4231-9FB2-B2D9D97AA41D}" type="slidenum">
              <a:rPr lang="el-GR" smtClean="0"/>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09600" y="273050"/>
            <a:ext cx="8077200" cy="869950"/>
          </a:xfrm>
        </p:spPr>
        <p:txBody>
          <a:bodyPr anchor="ctr"/>
          <a:lstStyle>
            <a:lvl1pPr algn="l">
              <a:buNone/>
              <a:defRPr sz="4400" b="0"/>
            </a:lvl1pPr>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lvl1pPr>
              <a:defRPr>
                <a:solidFill>
                  <a:srgbClr val="FFFFFF"/>
                </a:solidFill>
              </a:defRPr>
            </a:lvl1pPr>
          </a:lstStyle>
          <a:p>
            <a:fld id="{D3F1D1C4-C2D9-4231-9FB2-B2D9D97AA41D}" type="slidenum">
              <a:rPr lang="el-GR" smtClean="0"/>
              <a:pPr/>
              <a:t>‹#›</a:t>
            </a:fld>
            <a:endParaRPr lang="el-GR" dirty="0"/>
          </a:p>
        </p:txBody>
      </p:sp>
      <p:sp>
        <p:nvSpPr>
          <p:cNvPr id="3" name="2 - Θέση κειμένου"/>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9" name="8 - Θέση περιεχομένου"/>
          <p:cNvSpPr>
            <a:spLocks noGrp="1"/>
          </p:cNvSpPr>
          <p:nvPr>
            <p:ph sz="quarter" idx="1"/>
          </p:nvPr>
        </p:nvSpPr>
        <p:spPr>
          <a:xfrm>
            <a:off x="2362200" y="1752600"/>
            <a:ext cx="6400800" cy="44196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3">
        <a:schemeClr val="bg2"/>
      </p:bgRef>
    </p:bg>
    <p:spTree>
      <p:nvGrpSpPr>
        <p:cNvPr id="1" name=""/>
        <p:cNvGrpSpPr/>
        <p:nvPr/>
      </p:nvGrpSpPr>
      <p:grpSpPr>
        <a:xfrm>
          <a:off x="0" y="0"/>
          <a:ext cx="0" cy="0"/>
          <a:chOff x="0" y="0"/>
          <a:chExt cx="0" cy="0"/>
        </a:xfrm>
      </p:grpSpPr>
      <p:sp>
        <p:nvSpPr>
          <p:cNvPr id="4" name="3 - Θέση κειμένου"/>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smtClean="0"/>
              <a:t>Kλικ για επεξεργασία των στυλ του υποδείγματος</a:t>
            </a:r>
          </a:p>
        </p:txBody>
      </p:sp>
      <p:sp>
        <p:nvSpPr>
          <p:cNvPr id="8" name="7 - Ορθογώνιο"/>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 Ορθογώνιο"/>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 Τίτλος"/>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l-GR" smtClean="0"/>
              <a:t>Kλικ για επεξεργασία του τίτλου</a:t>
            </a:r>
            <a:endParaRPr kumimoji="0" lang="en-US"/>
          </a:p>
        </p:txBody>
      </p:sp>
      <p:sp>
        <p:nvSpPr>
          <p:cNvPr id="11" name="10 - Ορθογώνιο"/>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 Θέση ημερομηνίας"/>
          <p:cNvSpPr>
            <a:spLocks noGrp="1"/>
          </p:cNvSpPr>
          <p:nvPr>
            <p:ph type="dt" sz="half" idx="10"/>
          </p:nvPr>
        </p:nvSpPr>
        <p:spPr>
          <a:xfrm>
            <a:off x="6248400" y="6248400"/>
            <a:ext cx="2667000" cy="365125"/>
          </a:xfrm>
        </p:spPr>
        <p:txBody>
          <a:bodyPr rtlCol="0"/>
          <a:lstStyle/>
          <a:p>
            <a:fld id="{2342CEA3-3058-4D43-AE35-B3DA76CB4003}" type="datetimeFigureOut">
              <a:rPr lang="el-GR" smtClean="0"/>
              <a:pPr/>
              <a:t>11/12/2014</a:t>
            </a:fld>
            <a:endParaRPr lang="el-GR" dirty="0"/>
          </a:p>
        </p:txBody>
      </p:sp>
      <p:sp>
        <p:nvSpPr>
          <p:cNvPr id="13" name="12 - Θέση αριθμού διαφάνειας"/>
          <p:cNvSpPr>
            <a:spLocks noGrp="1"/>
          </p:cNvSpPr>
          <p:nvPr>
            <p:ph type="sldNum" sz="quarter" idx="11"/>
          </p:nvPr>
        </p:nvSpPr>
        <p:spPr>
          <a:xfrm>
            <a:off x="0" y="4667249"/>
            <a:ext cx="1447800" cy="663578"/>
          </a:xfrm>
        </p:spPr>
        <p:txBody>
          <a:bodyPr rtlCol="0"/>
          <a:lstStyle>
            <a:lvl1pPr>
              <a:defRPr sz="2800"/>
            </a:lvl1pPr>
          </a:lstStyle>
          <a:p>
            <a:fld id="{D3F1D1C4-C2D9-4231-9FB2-B2D9D97AA41D}" type="slidenum">
              <a:rPr lang="el-GR" smtClean="0"/>
              <a:pPr/>
              <a:t>‹#›</a:t>
            </a:fld>
            <a:endParaRPr lang="el-GR" dirty="0"/>
          </a:p>
        </p:txBody>
      </p:sp>
      <p:sp>
        <p:nvSpPr>
          <p:cNvPr id="14" name="13 - Θέση υποσέλιδου"/>
          <p:cNvSpPr>
            <a:spLocks noGrp="1"/>
          </p:cNvSpPr>
          <p:nvPr>
            <p:ph type="ftr" sz="quarter" idx="12"/>
          </p:nvPr>
        </p:nvSpPr>
        <p:spPr>
          <a:xfrm>
            <a:off x="1600200" y="6248206"/>
            <a:ext cx="4572000" cy="365125"/>
          </a:xfrm>
        </p:spPr>
        <p:txBody>
          <a:bodyPr rtlCol="0"/>
          <a:lstStyle/>
          <a:p>
            <a:endParaRPr lang="el-GR" dirty="0"/>
          </a:p>
        </p:txBody>
      </p:sp>
      <p:sp>
        <p:nvSpPr>
          <p:cNvPr id="3" name="2 - Θέση εικόνας"/>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 Θέση τίτλου"/>
          <p:cNvSpPr>
            <a:spLocks noGrp="1"/>
          </p:cNvSpPr>
          <p:nvPr>
            <p:ph type="title"/>
          </p:nvPr>
        </p:nvSpPr>
        <p:spPr>
          <a:xfrm>
            <a:off x="609600" y="228600"/>
            <a:ext cx="8153400" cy="990600"/>
          </a:xfrm>
          <a:prstGeom prst="rect">
            <a:avLst/>
          </a:prstGeom>
        </p:spPr>
        <p:txBody>
          <a:bodyPr vert="horz" anchor="ctr">
            <a:normAutofit/>
          </a:bodyPr>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4" name="13 - Θέση ημερομηνίας"/>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l-GR" dirty="0"/>
          </a:p>
        </p:txBody>
      </p:sp>
      <p:sp>
        <p:nvSpPr>
          <p:cNvPr id="7" name="6 - Ορθογώνιο"/>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Ορθογώνιο"/>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 Θέση αριθμού διαφάνειας"/>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3F1D1C4-C2D9-4231-9FB2-B2D9D97AA41D}"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 Θέση τίτλου"/>
          <p:cNvSpPr>
            <a:spLocks noGrp="1"/>
          </p:cNvSpPr>
          <p:nvPr>
            <p:ph type="title"/>
          </p:nvPr>
        </p:nvSpPr>
        <p:spPr>
          <a:xfrm>
            <a:off x="609600" y="228600"/>
            <a:ext cx="8153400" cy="990600"/>
          </a:xfrm>
          <a:prstGeom prst="rect">
            <a:avLst/>
          </a:prstGeom>
        </p:spPr>
        <p:txBody>
          <a:bodyPr vert="horz" anchor="ctr">
            <a:normAutofit/>
          </a:bodyPr>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4" name="13 - Θέση ημερομηνίας"/>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l-GR" dirty="0"/>
          </a:p>
        </p:txBody>
      </p:sp>
      <p:sp>
        <p:nvSpPr>
          <p:cNvPr id="7" name="6 - Ορθογώνιο"/>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Ορθογώνιο"/>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 Ορθογώνιο"/>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 Θέση αριθμού διαφάνειας"/>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3F1D1C4-C2D9-4231-9FB2-B2D9D97AA41D}"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 Ορθογώνιο"/>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 Ορθογώνιο"/>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 Ορθογώνιο"/>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 Ορθογώνιο"/>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 Ορθογώνιο"/>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 Στρογγυλεμένο ορθογώνιο"/>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 Στρογγυλεμένο ορθογώνιο"/>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 Ορθογώνιο"/>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 Ορθογώνιο"/>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 Ορθογώνιο"/>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 Ορθογώνιο"/>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 Ορθογώνιο"/>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 Ορθογώνιο"/>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 Θέση τίτλου"/>
          <p:cNvSpPr>
            <a:spLocks noGrp="1"/>
          </p:cNvSpPr>
          <p:nvPr>
            <p:ph type="title"/>
          </p:nvPr>
        </p:nvSpPr>
        <p:spPr>
          <a:xfrm>
            <a:off x="457200" y="1143000"/>
            <a:ext cx="8229600" cy="1066800"/>
          </a:xfrm>
          <a:prstGeom prst="rect">
            <a:avLst/>
          </a:prstGeom>
        </p:spPr>
        <p:txBody>
          <a:bodyPr vert="horz" anchor="ctr">
            <a:normAutofit/>
          </a:bodyPr>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4" name="13 - Θέση ημερομηνίας"/>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l-GR" dirty="0"/>
          </a:p>
        </p:txBody>
      </p:sp>
      <p:sp>
        <p:nvSpPr>
          <p:cNvPr id="23" name="22 - Θέση αριθμού διαφάνειας"/>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3F1D1C4-C2D9-4231-9FB2-B2D9D97AA41D}"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42CEA3-3058-4D43-AE35-B3DA76CB4003}" type="datetimeFigureOut">
              <a:rPr lang="el-GR" smtClean="0"/>
              <a:pPr/>
              <a:t>11/12/2014</a:t>
            </a:fld>
            <a:endParaRPr lang="el-GR" dirty="0"/>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dirty="0"/>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F1D1C4-C2D9-4231-9FB2-B2D9D97AA41D}" type="slidenum">
              <a:rPr lang="el-GR" smtClean="0"/>
              <a:pPr/>
              <a:t>‹#›</a:t>
            </a:fld>
            <a:endParaRPr lang="el-GR" dirty="0"/>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el.wikipedia.org/wiki/%CE%94%CE%B7%CE%BC%CE%BF%CE%BA%CF%81%CE%B1%CF%84%CE%AF%CE%B1" TargetMode="External"/><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r>
              <a:rPr lang="en-US" dirty="0" smtClean="0"/>
              <a:t>A</a:t>
            </a:r>
            <a:r>
              <a:rPr lang="el-GR" dirty="0" err="1" smtClean="0"/>
              <a:t>λλεσ</a:t>
            </a:r>
            <a:r>
              <a:rPr lang="el-GR" dirty="0" smtClean="0"/>
              <a:t> </a:t>
            </a:r>
            <a:r>
              <a:rPr lang="el-GR" dirty="0" err="1" smtClean="0"/>
              <a:t>ιστορ</a:t>
            </a:r>
            <a:r>
              <a:rPr lang="en-US" dirty="0" err="1" smtClean="0"/>
              <a:t>i</a:t>
            </a:r>
            <a:r>
              <a:rPr lang="el-GR" dirty="0" err="1" smtClean="0"/>
              <a:t>εσ</a:t>
            </a:r>
            <a:r>
              <a:rPr lang="el-GR" dirty="0" smtClean="0"/>
              <a:t> </a:t>
            </a:r>
            <a:r>
              <a:rPr lang="el-GR" dirty="0" smtClean="0"/>
              <a:t>για την Αφρική</a:t>
            </a:r>
            <a:endParaRPr lang="el-GR" dirty="0"/>
          </a:p>
        </p:txBody>
      </p:sp>
      <p:sp>
        <p:nvSpPr>
          <p:cNvPr id="3" name="2 - Υπότιτλος"/>
          <p:cNvSpPr>
            <a:spLocks noGrp="1"/>
          </p:cNvSpPr>
          <p:nvPr>
            <p:ph type="subTitle" idx="1"/>
          </p:nvPr>
        </p:nvSpPr>
        <p:spPr/>
        <p:txBody>
          <a:bodyPr>
            <a:normAutofit fontScale="77500" lnSpcReduction="20000"/>
          </a:bodyPr>
          <a:lstStyle/>
          <a:p>
            <a:endParaRPr lang="el-GR" dirty="0" smtClean="0"/>
          </a:p>
          <a:p>
            <a:r>
              <a:rPr lang="el-GR" dirty="0" smtClean="0"/>
              <a:t>ΘΕΟΔΩΡΑ-ΑΡΙΑΔΝΗ</a:t>
            </a:r>
            <a:endParaRPr lang="el-GR" dirty="0" smtClean="0"/>
          </a:p>
        </p:txBody>
      </p:sp>
      <p:pic>
        <p:nvPicPr>
          <p:cNvPr id="19458" name="Picture 2" descr="cooking explorer  animation"/>
          <p:cNvPicPr>
            <a:picLocks noChangeAspect="1" noChangeArrowheads="1" noCrop="1"/>
          </p:cNvPicPr>
          <p:nvPr/>
        </p:nvPicPr>
        <p:blipFill>
          <a:blip r:embed="rId2" cstate="print"/>
          <a:srcRect/>
          <a:stretch>
            <a:fillRect/>
          </a:stretch>
        </p:blipFill>
        <p:spPr bwMode="auto">
          <a:xfrm>
            <a:off x="2843808" y="1196752"/>
            <a:ext cx="4096953" cy="244827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548680"/>
            <a:ext cx="8229600" cy="1066800"/>
          </a:xfrm>
        </p:spPr>
        <p:txBody>
          <a:bodyPr/>
          <a:lstStyle/>
          <a:p>
            <a:r>
              <a:rPr lang="el-GR" dirty="0" smtClean="0"/>
              <a:t>ΝΙΓΗΡΙΑ</a:t>
            </a:r>
            <a:endParaRPr lang="el-GR" dirty="0"/>
          </a:p>
        </p:txBody>
      </p:sp>
      <p:sp>
        <p:nvSpPr>
          <p:cNvPr id="3" name="2 - Θέση περιεχομένου"/>
          <p:cNvSpPr>
            <a:spLocks noGrp="1"/>
          </p:cNvSpPr>
          <p:nvPr>
            <p:ph idx="1"/>
          </p:nvPr>
        </p:nvSpPr>
        <p:spPr>
          <a:xfrm>
            <a:off x="457200" y="1340768"/>
            <a:ext cx="8229600" cy="5233768"/>
          </a:xfrm>
        </p:spPr>
        <p:txBody>
          <a:bodyPr>
            <a:normAutofit fontScale="92500" lnSpcReduction="10000"/>
          </a:bodyPr>
          <a:lstStyle/>
          <a:p>
            <a:r>
              <a:rPr lang="el-GR" b="1" dirty="0" smtClean="0">
                <a:solidFill>
                  <a:srgbClr val="FF0000"/>
                </a:solidFill>
              </a:rPr>
              <a:t>Η Νιγηρία ή επίσημα Ομοσπονδιακή Δημοκρατία της Νιγηρίας είναι μια ομοσπονδιακή συνταγματική</a:t>
            </a:r>
            <a:r>
              <a:rPr lang="el-GR" b="1" dirty="0" smtClean="0">
                <a:solidFill>
                  <a:srgbClr val="FF0000"/>
                </a:solidFill>
                <a:hlinkClick r:id="rId3" tooltip="Δημοκρατία"/>
              </a:rPr>
              <a:t> </a:t>
            </a:r>
            <a:r>
              <a:rPr lang="el-GR" b="1" dirty="0" smtClean="0">
                <a:solidFill>
                  <a:srgbClr val="FF0000"/>
                </a:solidFill>
              </a:rPr>
              <a:t>δημοκρατία της Δυτικής Αφρικής, η οποία αποτελείται από 36 πολιτείες και την ομοσπονδιακή περιοχή της πρωτεύουσας, την Αμπούζα. Η χώρα συνορεύει με τη Δημοκρατία του Μπενίν στα δυτικά, το Τσαντ και το Καμερούν στα ανατολικά και το Νίγηρα στα βόρεια. Στα νότια βρέχεται από τον Ατλαντικό Ωκεανό (κόλπος της Γουινέας). Παρόλο που η πρωτεύουσα είναι η Αμπούζα, μεγαλύτερη πόλη και λιμάνι της είναι το Λάγος, με 7.937.932 κατοίκους. </a:t>
            </a:r>
            <a:endParaRPr lang="el-GR" b="1"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7000" b="-7000"/>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solidFill>
                  <a:schemeClr val="bg1"/>
                </a:solidFill>
              </a:rPr>
              <a:t>ΓΟΥΟΛΕ ΣΟΓΙΝΓΚΑ</a:t>
            </a:r>
            <a:endParaRPr lang="el-GR" dirty="0">
              <a:solidFill>
                <a:schemeClr val="bg1"/>
              </a:solidFill>
            </a:endParaRPr>
          </a:p>
        </p:txBody>
      </p:sp>
      <p:sp>
        <p:nvSpPr>
          <p:cNvPr id="3" name="2 - Θέση περιεχομένου"/>
          <p:cNvSpPr>
            <a:spLocks noGrp="1"/>
          </p:cNvSpPr>
          <p:nvPr>
            <p:ph idx="1"/>
          </p:nvPr>
        </p:nvSpPr>
        <p:spPr/>
        <p:txBody>
          <a:bodyPr>
            <a:normAutofit/>
          </a:bodyPr>
          <a:lstStyle/>
          <a:p>
            <a:r>
              <a:rPr lang="el-GR" dirty="0" smtClean="0">
                <a:solidFill>
                  <a:schemeClr val="bg1"/>
                </a:solidFill>
              </a:rPr>
              <a:t>Είναι ο πρώτος αφρικανός συγγραφέας που τιμήθηκε με βραβείο Νομπέλ Λογοτεχνίας. Το 1986 η Σουηδική Ακαδημία απένειμε την ύψιστη λογοτεχνική διάκριση στον νιγηριανό λογοτέχνη </a:t>
            </a:r>
            <a:r>
              <a:rPr lang="el-GR" b="1" dirty="0" smtClean="0">
                <a:solidFill>
                  <a:schemeClr val="bg1"/>
                </a:solidFill>
              </a:rPr>
              <a:t>Γουόλε Σογίνκα</a:t>
            </a:r>
            <a:r>
              <a:rPr lang="el-GR" dirty="0" smtClean="0">
                <a:solidFill>
                  <a:schemeClr val="bg1"/>
                </a:solidFill>
              </a:rPr>
              <a:t>, διότι «δίνει σχήμα στο δράμα της ύπαρξης μέσα από μια ευρεία πολιτισμική προοπτική και με γλώσσα ποιητικών αποχρώσεων». Χρειάστηκε, όμως, να περάσουν 25 χρόνια για να εκδοθεί έργο του στα ελληνικά.</a:t>
            </a:r>
            <a:endParaRPr lang="el-GR"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3000" r="-33000"/>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ΓΚΑΝΑ</a:t>
            </a:r>
            <a:endParaRPr lang="el-GR" dirty="0"/>
          </a:p>
        </p:txBody>
      </p:sp>
      <p:sp>
        <p:nvSpPr>
          <p:cNvPr id="3" name="2 - Θέση περιεχομένου"/>
          <p:cNvSpPr>
            <a:spLocks noGrp="1"/>
          </p:cNvSpPr>
          <p:nvPr>
            <p:ph sz="quarter" idx="1"/>
          </p:nvPr>
        </p:nvSpPr>
        <p:spPr/>
        <p:txBody>
          <a:bodyPr/>
          <a:lstStyle/>
          <a:p>
            <a:r>
              <a:rPr lang="el-GR" dirty="0" smtClean="0"/>
              <a:t>Η </a:t>
            </a:r>
            <a:r>
              <a:rPr lang="el-GR" b="1" dirty="0" smtClean="0"/>
              <a:t>Δημοκρατία της Γκάνας</a:t>
            </a:r>
            <a:r>
              <a:rPr lang="el-GR" dirty="0" smtClean="0"/>
              <a:t>  είναι μια χώρα με έκταση 239.46 km² και πληθυσμό 24.652.402 σύμφωνα με εκτιμήσεις του 2012. Συνορεύει δυτικά με τη Ακτή Ελεφαντοστού, βορειο-ανατολικά με την Μπουρκίνα Φάσο, ανατολικά με το Τόγκο, και νότια βρέχεται από τον Ατλαντικό Ωκεανό. Πρωτεύουσα είναι η Άκκρα.</a:t>
            </a:r>
            <a:endParaRPr lang="el-G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solidFill>
                  <a:srgbClr val="FFC000"/>
                </a:solidFill>
              </a:rPr>
              <a:t>A</a:t>
            </a:r>
            <a:r>
              <a:rPr lang="en-US" b="1" dirty="0" smtClean="0">
                <a:solidFill>
                  <a:srgbClr val="FFC000"/>
                </a:solidFill>
              </a:rPr>
              <a:t>ma</a:t>
            </a:r>
            <a:r>
              <a:rPr lang="el-GR" b="1" dirty="0" smtClean="0">
                <a:solidFill>
                  <a:srgbClr val="FFC000"/>
                </a:solidFill>
              </a:rPr>
              <a:t> Ata Aidoo</a:t>
            </a:r>
            <a:endParaRPr lang="el-GR" b="1" dirty="0">
              <a:solidFill>
                <a:srgbClr val="FFC000"/>
              </a:solidFill>
            </a:endParaRPr>
          </a:p>
        </p:txBody>
      </p:sp>
      <p:sp>
        <p:nvSpPr>
          <p:cNvPr id="3" name="2 - Θέση περιεχομένου"/>
          <p:cNvSpPr>
            <a:spLocks noGrp="1"/>
          </p:cNvSpPr>
          <p:nvPr>
            <p:ph sz="quarter" idx="1"/>
          </p:nvPr>
        </p:nvSpPr>
        <p:spPr/>
        <p:txBody>
          <a:bodyPr>
            <a:normAutofit fontScale="92500" lnSpcReduction="10000"/>
          </a:bodyPr>
          <a:lstStyle/>
          <a:p>
            <a:r>
              <a:rPr lang="el-GR" dirty="0" smtClean="0">
                <a:solidFill>
                  <a:schemeClr val="accent6"/>
                </a:solidFill>
              </a:rPr>
              <a:t> </a:t>
            </a:r>
            <a:r>
              <a:rPr lang="el-GR" b="1" dirty="0" smtClean="0">
                <a:solidFill>
                  <a:srgbClr val="FFC000"/>
                </a:solidFill>
              </a:rPr>
              <a:t>Η A</a:t>
            </a:r>
            <a:r>
              <a:rPr lang="en-US" b="1" dirty="0" smtClean="0">
                <a:solidFill>
                  <a:srgbClr val="FFC000"/>
                </a:solidFill>
              </a:rPr>
              <a:t>ma</a:t>
            </a:r>
            <a:r>
              <a:rPr lang="el-GR" b="1" dirty="0" smtClean="0">
                <a:solidFill>
                  <a:srgbClr val="FFC000"/>
                </a:solidFill>
              </a:rPr>
              <a:t> Ata Aidoo</a:t>
            </a:r>
            <a:r>
              <a:rPr lang="en-US" b="1" dirty="0" smtClean="0">
                <a:solidFill>
                  <a:srgbClr val="FFC000"/>
                </a:solidFill>
              </a:rPr>
              <a:t> </a:t>
            </a:r>
            <a:r>
              <a:rPr lang="el-GR" b="1" dirty="0" smtClean="0">
                <a:solidFill>
                  <a:srgbClr val="FFC000"/>
                </a:solidFill>
              </a:rPr>
              <a:t>γεννήθηκε σε ένα μικρό χωριό στην Γκάνα το 1942.</a:t>
            </a:r>
          </a:p>
          <a:p>
            <a:r>
              <a:rPr lang="el-GR" b="1" dirty="0" smtClean="0">
                <a:solidFill>
                  <a:srgbClr val="FFC000"/>
                </a:solidFill>
              </a:rPr>
              <a:t>Ο πατέρας της είχε ανοίξει το πρώτο σχολείο στο χωριό και ήταν μια ισχυρή επιρροή πάνω της.</a:t>
            </a:r>
          </a:p>
          <a:p>
            <a:r>
              <a:rPr lang="el-GR" b="1" dirty="0" smtClean="0">
                <a:solidFill>
                  <a:srgbClr val="FFC000"/>
                </a:solidFill>
              </a:rPr>
              <a:t>Στην ηλικία των 15 αποφάσισε ότι ήθελε να γίνει συγγραφέας και μέσα σε μόλις τέσσερα χρόνια τα κατάφερε.</a:t>
            </a:r>
          </a:p>
          <a:p>
            <a:r>
              <a:rPr lang="el-GR" b="1" dirty="0" smtClean="0">
                <a:solidFill>
                  <a:srgbClr val="FFC000"/>
                </a:solidFill>
              </a:rPr>
              <a:t>Την ενθάρρυναν να συμμετάσχει σε ένα διαγωνισμό  μιας εφημερίδας και να γράψει μια σύντομη ιστορία και ανακάλυψε ότι είχε κερδίσει όταν είδε το όνομά της στην εφημερίδα.</a:t>
            </a:r>
            <a:endParaRPr lang="el-GR" b="1" dirty="0">
              <a:solidFill>
                <a:srgbClr val="FFC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sharpenSoften amount="9000"/>
                    </a14:imgEffect>
                    <a14:imgEffect>
                      <a14:brightnessContrast bright="-10000" contrast="20000"/>
                    </a14:imgEffect>
                  </a14:imgLayer>
                </a14:imgProps>
              </a:ext>
            </a:extLst>
          </a:blip>
          <a:srcRect/>
          <a:stretch>
            <a:fillRect l="-6000" r="-6000"/>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solidFill>
                  <a:srgbClr val="FF0000"/>
                </a:solidFill>
              </a:rPr>
              <a:t>Μοζαμβίκη</a:t>
            </a:r>
            <a:endParaRPr lang="el-GR" dirty="0">
              <a:solidFill>
                <a:srgbClr val="FF0000"/>
              </a:solidFill>
            </a:endParaRPr>
          </a:p>
        </p:txBody>
      </p:sp>
      <p:sp>
        <p:nvSpPr>
          <p:cNvPr id="3" name="2 - Θέση περιεχομένου"/>
          <p:cNvSpPr>
            <a:spLocks noGrp="1"/>
          </p:cNvSpPr>
          <p:nvPr>
            <p:ph sz="quarter" idx="1"/>
          </p:nvPr>
        </p:nvSpPr>
        <p:spPr>
          <a:xfrm>
            <a:off x="539552" y="1412776"/>
            <a:ext cx="8153400" cy="5328592"/>
          </a:xfrm>
        </p:spPr>
        <p:txBody>
          <a:bodyPr>
            <a:normAutofit fontScale="85000" lnSpcReduction="20000"/>
          </a:bodyPr>
          <a:lstStyle/>
          <a:p>
            <a:r>
              <a:rPr lang="el-GR" dirty="0" smtClean="0">
                <a:solidFill>
                  <a:srgbClr val="FF0000"/>
                </a:solidFill>
              </a:rPr>
              <a:t>Η </a:t>
            </a:r>
            <a:r>
              <a:rPr lang="el-GR" b="1" dirty="0" smtClean="0">
                <a:solidFill>
                  <a:srgbClr val="FF0000"/>
                </a:solidFill>
              </a:rPr>
              <a:t>Μοζαμβίκη</a:t>
            </a:r>
            <a:r>
              <a:rPr lang="el-GR" dirty="0" smtClean="0">
                <a:solidFill>
                  <a:srgbClr val="FF0000"/>
                </a:solidFill>
              </a:rPr>
              <a:t> ή </a:t>
            </a:r>
            <a:r>
              <a:rPr lang="el-GR" b="1" dirty="0" smtClean="0">
                <a:solidFill>
                  <a:srgbClr val="FF0000"/>
                </a:solidFill>
              </a:rPr>
              <a:t>Δημοκρατία της Μοζαμβίκης</a:t>
            </a:r>
            <a:r>
              <a:rPr lang="el-GR" dirty="0" smtClean="0">
                <a:solidFill>
                  <a:srgbClr val="FF0000"/>
                </a:solidFill>
              </a:rPr>
              <a:t> είναι μια εκτεταμένη χώρα στις νοτιοανατολικές ακτές της Αφρικής με έκταση 801.590 km² και πληθυσμό 21.669.278, με βάση τις εκτιμήσεις του 2009. Συνορεύει βόρεια με την Τανζανία, δυτικά με το Μαλάουι, τη Ζάμπια, τη Ζιμπάμπουε, νοτιοδυτικά με τη δημοκρατία της Νοτίου Αφρικής και τη Σουαζιλάνδη και ανατολικά της βρίσκεται ο Δίαυλος της Μοζαμβίκης (Ινδικός Ωκεανός). Το όνομα της πρωτεύουσας είναι Μαπούτο (</a:t>
            </a:r>
            <a:r>
              <a:rPr lang="el-GR" i="1" dirty="0" smtClean="0">
                <a:solidFill>
                  <a:srgbClr val="FF0000"/>
                </a:solidFill>
              </a:rPr>
              <a:t>Maputo</a:t>
            </a:r>
            <a:r>
              <a:rPr lang="el-GR" dirty="0" smtClean="0">
                <a:solidFill>
                  <a:srgbClr val="FF0000"/>
                </a:solidFill>
              </a:rPr>
              <a:t>).</a:t>
            </a:r>
          </a:p>
          <a:p>
            <a:r>
              <a:rPr lang="el-GR" dirty="0" smtClean="0">
                <a:solidFill>
                  <a:srgbClr val="FF0000"/>
                </a:solidFill>
              </a:rPr>
              <a:t>Η χώρα είναι πολυκομματική Δημοκρατία. Σύμφωνα με την έκθεση των Δημοσιογράφων χωρίς Σύνορα (Worldwide Press Freedom Index 2006) η Μοζαμβίκη κατατάσσεται 45η ανάμεσα σε 168 χώρες.</a:t>
            </a:r>
          </a:p>
          <a:p>
            <a:r>
              <a:rPr lang="el-GR" dirty="0" smtClean="0">
                <a:solidFill>
                  <a:srgbClr val="FF0000"/>
                </a:solidFill>
              </a:rPr>
              <a:t>Η ονομασία της χώρας προέρχεται από το όνομα ενός Άραβα σουλτάνου, γνωστού ως </a:t>
            </a:r>
            <a:r>
              <a:rPr lang="el-GR" i="1" dirty="0" smtClean="0">
                <a:solidFill>
                  <a:srgbClr val="FF0000"/>
                </a:solidFill>
              </a:rPr>
              <a:t>Muça Alebique</a:t>
            </a:r>
            <a:r>
              <a:rPr lang="el-GR" dirty="0" smtClean="0">
                <a:solidFill>
                  <a:srgbClr val="FF0000"/>
                </a:solidFill>
              </a:rPr>
              <a:t>.</a:t>
            </a:r>
          </a:p>
          <a:p>
            <a:endParaRPr lang="el-GR" dirty="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ΜΙΑ ΚΟΥΤΟ</a:t>
            </a:r>
            <a:endParaRPr lang="el-GR" dirty="0"/>
          </a:p>
        </p:txBody>
      </p:sp>
      <p:sp>
        <p:nvSpPr>
          <p:cNvPr id="3" name="2 - Θέση περιεχομένου"/>
          <p:cNvSpPr>
            <a:spLocks noGrp="1"/>
          </p:cNvSpPr>
          <p:nvPr>
            <p:ph sz="quarter" idx="1"/>
          </p:nvPr>
        </p:nvSpPr>
        <p:spPr/>
        <p:txBody>
          <a:bodyPr>
            <a:normAutofit fontScale="70000" lnSpcReduction="20000"/>
          </a:bodyPr>
          <a:lstStyle/>
          <a:p>
            <a:pPr algn="just"/>
            <a:r>
              <a:rPr lang="el-GR" dirty="0" smtClean="0"/>
              <a:t> Ο </a:t>
            </a:r>
            <a:r>
              <a:rPr lang="el-GR" dirty="0" err="1" smtClean="0"/>
              <a:t>Μia</a:t>
            </a:r>
            <a:r>
              <a:rPr lang="el-GR" dirty="0" smtClean="0"/>
              <a:t> </a:t>
            </a:r>
            <a:r>
              <a:rPr lang="el-GR" dirty="0" err="1" smtClean="0"/>
              <a:t>Couto</a:t>
            </a:r>
            <a:r>
              <a:rPr lang="el-GR" dirty="0" smtClean="0"/>
              <a:t> γεννήθηκε στη Μοζαμβίκη το 1955. Εγκατέλειψε την  ιατρική σχολή για να συμμετάσχει στον αγώνα κατά της πορτογαλικής αποικιοκρατίας . Όταν η Μοζαμβίκη έγινε ανεξάρτητη το 1975 ,ο </a:t>
            </a:r>
            <a:r>
              <a:rPr lang="el-GR" dirty="0" err="1" smtClean="0"/>
              <a:t>Couto</a:t>
            </a:r>
            <a:r>
              <a:rPr lang="el-GR" dirty="0" smtClean="0"/>
              <a:t> έγινε Διευθυντής της Πληροφορίας στην επαναστατική κυβέρνηση , και υπηρέτησε ως συντάκτης των δύο εφημερίδων . Στη δεκαετία του 1980 , επέστρεψε στο πανεπιστήμιο για να μελετήσει  περιβαλλοντική </a:t>
            </a:r>
            <a:r>
              <a:rPr lang="el-GR" dirty="0" smtClean="0"/>
              <a:t>βιολογία. </a:t>
            </a:r>
            <a:r>
              <a:rPr lang="el-GR" dirty="0" smtClean="0"/>
              <a:t>Ο </a:t>
            </a:r>
            <a:r>
              <a:rPr lang="el-GR" dirty="0" err="1" smtClean="0"/>
              <a:t>Couto</a:t>
            </a:r>
            <a:r>
              <a:rPr lang="el-GR" dirty="0" smtClean="0"/>
              <a:t> είναι ο συγγραφέας περισσότερων από 25 βιβλίων φαντασίας , δοκιμίων και ποιημάτων . Τα μυθιστορήματά του και τα </a:t>
            </a:r>
            <a:r>
              <a:rPr lang="el-GR" dirty="0" smtClean="0"/>
              <a:t>διηγήματα </a:t>
            </a:r>
            <a:r>
              <a:rPr lang="el-GR" dirty="0" smtClean="0"/>
              <a:t>του έχουν δημοσιευθεί σε 20 γλώσσες . Δύο από τα μυθιστορήματά του έχουν γίνει ταινίες και τα βιβλία του έχουν γίνει </a:t>
            </a:r>
            <a:r>
              <a:rPr lang="el-GR" dirty="0" err="1" smtClean="0"/>
              <a:t>μπεστ</a:t>
            </a:r>
            <a:r>
              <a:rPr lang="el-GR" dirty="0" smtClean="0"/>
              <a:t> </a:t>
            </a:r>
            <a:r>
              <a:rPr lang="el-GR" dirty="0" err="1" smtClean="0"/>
              <a:t>σέλερ</a:t>
            </a:r>
            <a:r>
              <a:rPr lang="el-GR" dirty="0" smtClean="0"/>
              <a:t> στην Αφρική , την Ευρώπη και τη Νότια Αμερική . Το 2002 , μια επιτροπή της Αφρικανικής κριτικής λογοτεχνίας </a:t>
            </a:r>
            <a:r>
              <a:rPr lang="el-GR" dirty="0" smtClean="0"/>
              <a:t>βράβευσε </a:t>
            </a:r>
            <a:r>
              <a:rPr lang="el-GR" dirty="0" smtClean="0"/>
              <a:t>το μυθιστόρημα του&lt;&lt; Υπνοβασία Γη&gt;&gt; ένα από τα δώδεκα καλύτερα </a:t>
            </a:r>
            <a:r>
              <a:rPr lang="el-GR" dirty="0" smtClean="0"/>
              <a:t>αφρικανικά  </a:t>
            </a:r>
            <a:r>
              <a:rPr lang="el-GR" dirty="0" smtClean="0"/>
              <a:t>βιβλία του εικοστού αιώνα . Στα μυθιστορήματά του έχουν απονεμηθεί μεγάλα λογοτεχνικά βραβεία</a:t>
            </a:r>
            <a:r>
              <a:rPr lang="el-GR" dirty="0" smtClean="0"/>
              <a:t>.</a:t>
            </a:r>
            <a:r>
              <a:rPr lang="en-US" dirty="0" smtClean="0"/>
              <a:t> </a:t>
            </a:r>
            <a:r>
              <a:rPr lang="el-GR" dirty="0" smtClean="0"/>
              <a:t>Ο </a:t>
            </a:r>
            <a:r>
              <a:rPr lang="el-GR" dirty="0" err="1" smtClean="0"/>
              <a:t>Mia</a:t>
            </a:r>
            <a:r>
              <a:rPr lang="el-GR" dirty="0" smtClean="0"/>
              <a:t> </a:t>
            </a:r>
            <a:r>
              <a:rPr lang="el-GR" dirty="0" err="1" smtClean="0"/>
              <a:t>Couto</a:t>
            </a:r>
            <a:r>
              <a:rPr lang="el-GR" dirty="0" smtClean="0"/>
              <a:t> ζει με την οικογένειά του στο Μαπούτο της Μοζαμβίκης , όπου εργάζεται ως σύμβουλος περιβάλλοντος και σκηνοθέτης.</a:t>
            </a:r>
            <a:endParaRPr lang="el-G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4" name="3 - Θέση περιεχομένου" descr="2551162vciy69axri.gif"/>
          <p:cNvPicPr>
            <a:picLocks noGrp="1" noChangeAspect="1"/>
          </p:cNvPicPr>
          <p:nvPr>
            <p:ph sz="quarter" idx="1"/>
          </p:nvPr>
        </p:nvPicPr>
        <p:blipFill>
          <a:blip r:embed="rId2" cstate="print"/>
          <a:stretch>
            <a:fillRect/>
          </a:stretch>
        </p:blipFill>
        <p:spPr>
          <a:xfrm>
            <a:off x="0" y="0"/>
            <a:ext cx="9144000" cy="6858000"/>
          </a:xfrm>
        </p:spPr>
      </p:pic>
      <p:sp>
        <p:nvSpPr>
          <p:cNvPr id="5" name="4 - TextBox"/>
          <p:cNvSpPr txBox="1"/>
          <p:nvPr/>
        </p:nvSpPr>
        <p:spPr>
          <a:xfrm>
            <a:off x="611560" y="404664"/>
            <a:ext cx="1080120" cy="369332"/>
          </a:xfrm>
          <a:prstGeom prst="rect">
            <a:avLst/>
          </a:prstGeom>
          <a:noFill/>
        </p:spPr>
        <p:txBody>
          <a:bodyPr wrap="square" rtlCol="0">
            <a:spAutoFit/>
          </a:bodyPr>
          <a:lstStyle/>
          <a:p>
            <a:endParaRPr lang="el-G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Διάμεσος">
  <a:themeElements>
    <a:clrScheme name="Διάμεσος">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Διάμεσος">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Διάμεσος">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Διάμεσος">
  <a:themeElements>
    <a:clrScheme name="Διάμεσος">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Διάμεσος">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Διάμεσος">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Αστικό">
  <a:themeElements>
    <a:clrScheme name="Αστικό">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Αστικό">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Αστικό">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4.xml><?xml version="1.0" encoding="utf-8"?>
<a:theme xmlns:a="http://schemas.openxmlformats.org/drawingml/2006/main" name="Ροή">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62</TotalTime>
  <Words>322</Words>
  <Application>Microsoft Office PowerPoint</Application>
  <PresentationFormat>Προβολή στην οθόνη (4:3)</PresentationFormat>
  <Paragraphs>20</Paragraphs>
  <Slides>8</Slides>
  <Notes>0</Notes>
  <HiddenSlides>0</HiddenSlides>
  <MMClips>0</MMClips>
  <ScaleCrop>false</ScaleCrop>
  <HeadingPairs>
    <vt:vector size="4" baseType="variant">
      <vt:variant>
        <vt:lpstr>Θέμα</vt:lpstr>
      </vt:variant>
      <vt:variant>
        <vt:i4>4</vt:i4>
      </vt:variant>
      <vt:variant>
        <vt:lpstr>Τίτλοι διαφανειών</vt:lpstr>
      </vt:variant>
      <vt:variant>
        <vt:i4>8</vt:i4>
      </vt:variant>
    </vt:vector>
  </HeadingPairs>
  <TitlesOfParts>
    <vt:vector size="12" baseType="lpstr">
      <vt:lpstr>Διάμεσος</vt:lpstr>
      <vt:lpstr>1_Διάμεσος</vt:lpstr>
      <vt:lpstr>Αστικό</vt:lpstr>
      <vt:lpstr>Ροή</vt:lpstr>
      <vt:lpstr>Aλλεσ ιστορiεσ για την Αφρική</vt:lpstr>
      <vt:lpstr>ΝΙΓΗΡΙΑ</vt:lpstr>
      <vt:lpstr>ΓΟΥΟΛΕ ΣΟΓΙΝΓΚΑ</vt:lpstr>
      <vt:lpstr>ΓΚΑΝΑ</vt:lpstr>
      <vt:lpstr>Ama Ata Aidoo</vt:lpstr>
      <vt:lpstr>Μοζαμβίκη</vt:lpstr>
      <vt:lpstr>ΜΙΑ ΚΟΥΤΟ</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Άλλες ιστορίες για την Αφρική</dc:title>
  <dc:creator>user13</dc:creator>
  <cp:lastModifiedBy>student03</cp:lastModifiedBy>
  <cp:revision>9</cp:revision>
  <dcterms:created xsi:type="dcterms:W3CDTF">2014-11-14T11:32:48Z</dcterms:created>
  <dcterms:modified xsi:type="dcterms:W3CDTF">2014-12-11T10:07:05Z</dcterms:modified>
</cp:coreProperties>
</file>