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7099300" cy="10234613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88" autoAdjust="0"/>
    <p:restoredTop sz="94660"/>
  </p:normalViewPr>
  <p:slideViewPr>
    <p:cSldViewPr>
      <p:cViewPr>
        <p:scale>
          <a:sx n="66" d="100"/>
          <a:sy n="66" d="100"/>
        </p:scale>
        <p:origin x="-1518" y="-162"/>
      </p:cViewPr>
      <p:guideLst>
        <p:guide orient="horz" pos="2160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Ελεύθερη σχεδίαση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7 - Ελεύθερη σχεδίαση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- Τίτλος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7" name="16 - Υπότιτλος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30" name="2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19" name="18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27" name="2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Ελεύθερη σχεδίαση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- Ελεύθερη σχεδίαση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8" name="7 - Θέση αριθμού διαφάνειας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9" name="8 - Θέση υποσέλιδου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l-G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 dirty="0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- Ελεύθερη σχεδίαση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15 - Ελεύθερη σχεδίαση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0" name="29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0" name="9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3195AA2-3A5B-42F9-AA1A-E371470F9C0E}" type="datetimeFigureOut">
              <a:rPr lang="el-GR" smtClean="0"/>
              <a:pPr/>
              <a:t>11/12/2014</a:t>
            </a:fld>
            <a:endParaRPr lang="el-GR" dirty="0"/>
          </a:p>
        </p:txBody>
      </p:sp>
      <p:sp>
        <p:nvSpPr>
          <p:cNvPr id="22" name="21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l-GR" dirty="0"/>
          </a:p>
        </p:txBody>
      </p:sp>
      <p:sp>
        <p:nvSpPr>
          <p:cNvPr id="18" name="17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F8800AE-6380-4E6C-97D4-18667705F468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Aros8yOdCg" TargetMode="External"/><Relationship Id="rId2" Type="http://schemas.openxmlformats.org/officeDocument/2006/relationships/hyperlink" Target="http://youtu.be/Gff_5BA4QY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-vOUnyTySKA&amp;list=RDNExuJHVpTrk&amp;index=3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Τίτλος"/>
          <p:cNvSpPr>
            <a:spLocks noGrp="1"/>
          </p:cNvSpPr>
          <p:nvPr>
            <p:ph type="ctrTitle"/>
          </p:nvPr>
        </p:nvSpPr>
        <p:spPr>
          <a:xfrm>
            <a:off x="429064" y="332656"/>
            <a:ext cx="3350848" cy="2232248"/>
          </a:xfrm>
        </p:spPr>
        <p:txBody>
          <a:bodyPr/>
          <a:lstStyle/>
          <a:p>
            <a:r>
              <a:rPr lang="en-US" dirty="0" smtClean="0"/>
              <a:t>A</a:t>
            </a:r>
            <a:r>
              <a:rPr lang="el-GR" dirty="0" smtClean="0"/>
              <a:t>ΛΛΕΣ ΙΣΤΟΡΙΕΣ ΓΙΑ ΤΗΝ ΑΦΡΙΚΗ </a:t>
            </a:r>
            <a:endParaRPr lang="el-GR" dirty="0"/>
          </a:p>
        </p:txBody>
      </p:sp>
      <p:sp>
        <p:nvSpPr>
          <p:cNvPr id="6" name="5 - Κατακόρυφος πάπυρος"/>
          <p:cNvSpPr/>
          <p:nvPr/>
        </p:nvSpPr>
        <p:spPr>
          <a:xfrm>
            <a:off x="5220072" y="1124744"/>
            <a:ext cx="3600400" cy="482453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dirty="0" smtClean="0"/>
              <a:t>ΒΑΣΙΛΗΣ ΧΑΤΖΗΣΩΖΟΥ ΚΑΙ ΗΛΙΑΣ ΧΑΤΣΙΚΙΔΗΣ</a:t>
            </a:r>
            <a:endParaRPr lang="el-GR" sz="2400" dirty="0"/>
          </a:p>
        </p:txBody>
      </p:sp>
      <p:sp>
        <p:nvSpPr>
          <p:cNvPr id="4" name="3 - Γελαστό πρόσωπο"/>
          <p:cNvSpPr/>
          <p:nvPr/>
        </p:nvSpPr>
        <p:spPr>
          <a:xfrm>
            <a:off x="1403648" y="3212976"/>
            <a:ext cx="2304256" cy="2160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9552" y="0"/>
            <a:ext cx="7467600" cy="573325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l-G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</a:t>
            </a:r>
            <a:r>
              <a:rPr lang="el-GR" sz="96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ΤΕΛΟΣ</a:t>
            </a:r>
            <a:endParaRPr lang="el-GR" sz="9600" b="1" i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-180528" y="4149080"/>
            <a:ext cx="932452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l-GR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ΕΥΧΑΡΙΣΤΟΥΜΕ ΓΙΑ ΤΗΝ ΥΠΟΜΟΝΗ ΣΑΣ!!!</a:t>
            </a:r>
          </a:p>
          <a:p>
            <a:pPr algn="ctr"/>
            <a:endParaRPr lang="el-G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ΑΙΘΙΟΠΙΑ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dirty="0" smtClean="0"/>
              <a:t>Η ΑΙΘΙΟΠΙΑ ΒΡΙΣΚΕΤΑΙ ΣΤΗΝ  ΒΟΡΕΙΑΝΑΤΟΛΙΚΗ ΑΦΡΙΚΗ  ΚΑΙ ΕΙΝΑΙ ΑΠΟ ΤΙΣ ΠΑΛΑΙΟΤΕΡΕΣ ΧΩΡΕΣ ΣΤΟΝ ΚΟΣΜΟ ΚΑΙ ΣΥΝΟΡΕΥΕΙ ΜΕ ΤΗΝ </a:t>
            </a:r>
            <a:r>
              <a:rPr lang="en-US" dirty="0" smtClean="0"/>
              <a:t>SOMALIA, </a:t>
            </a:r>
            <a:r>
              <a:rPr lang="el-GR" dirty="0" smtClean="0"/>
              <a:t>ΤΗΝ </a:t>
            </a:r>
            <a:r>
              <a:rPr lang="en-US" dirty="0" smtClean="0"/>
              <a:t>SUDAN Κ</a:t>
            </a:r>
            <a:r>
              <a:rPr lang="el-GR" dirty="0" smtClean="0"/>
              <a:t>ΑΙ ΤΗΝ </a:t>
            </a:r>
            <a:r>
              <a:rPr lang="en-US" dirty="0" smtClean="0"/>
              <a:t>KENYA.</a:t>
            </a:r>
            <a:endParaRPr lang="el-GR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sers.sch.gr/aiasgr/Image/Xartes/Aithi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196752"/>
            <a:ext cx="4608512" cy="510181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ΟΥΓΚΑΝΤΑ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ΒΡΙΣΚΕΤΑΙ ΣΤΗΝ ΚΕΝΤΡΙΚΗ ΚΑΙ ΑΝΑΤΟΛΙΚΗ ΑΦΡΙΚΗ ΚΑΙ ΣΥΝΟΡΕΥΕΙ ΜΕ ΤΗΝ </a:t>
            </a:r>
            <a:r>
              <a:rPr lang="el-GR" dirty="0" smtClean="0"/>
              <a:t>ΚΕΝΥΑ, ΤΟ ΒΟΡΕΙΟ ΣΟΥΔΑΝ ΚΑΙ ΤΗ ΡΟΥΑΝΤΑ</a:t>
            </a:r>
            <a:r>
              <a:rPr lang="en-US" dirty="0" smtClean="0"/>
              <a:t>.</a:t>
            </a:r>
            <a:endParaRPr lang="el-GR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encrypted-tbn1.gstatic.com/images?q=tbn:ANd9GcRZeKEm6soUEsCYXhQQMItNjMqup2r24-laooMcKKw9wH3ARSe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24744"/>
            <a:ext cx="4968552" cy="512504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ΚΕΝΥΑ 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Η ΚΕΝΥΑ ΒΡΙΣΚΕΤΑΙ ΣΤΟ ΚΕΤΡΙΚΟ ΚΑΙ ΑΝΑΤΟΛΙΚΟ ΜΕΡΟΣ ΤΗΣ ΑΦΡΙΚΗΣ ΚΑΙ ΣΥΝΟΡΕΥΕΙ ΜΕ ΤΗΝ </a:t>
            </a:r>
            <a:r>
              <a:rPr lang="el-GR" dirty="0" smtClean="0"/>
              <a:t>ΑΙΘΙΟΠΙΑ ΚΑΙ ΤΗΝ ΟΥΓΚΑΝΤΑ</a:t>
            </a:r>
            <a:r>
              <a:rPr lang="en-US" dirty="0" smtClean="0"/>
              <a:t>.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humbs.dreamstime.com/t/%CF%80%CF%81%CE%BF%CE%BF%CF%81%CE%B9%CF%83%CE%BC%CF%8C%CF%82-%CE%BA%CE%AD%CE%BD%CF%85%CE%B1-%CF%87%CE%AC%CF%81%CF%84%CE%B7%CF%82-%CF%84%CE%B1%CE%BE%CE%B9-%CE%B9%CE%BF%CF%8D-%CE%BC%CE%B5-%CF%84%CE%B7%CE%BD-%CF%80%CF%85%CE%BE%CE%AF-%CE%B1-43011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204864"/>
            <a:ext cx="4968549" cy="331236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ΜΟΥΣΙΚΗ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Η μουσική στην αφρικάνικη ήπειρο αποτελεί αναπόσπαστο μέρος της καθημερινής ζωής ως κομμάτι θρησκευτικών τελετών, εορτασμών και κοινωνικών ιεροτελεστιών. Είναι στενά συνδεδεμένη με τα πιο σημαντικά γεγονότα της καθημερινότητας των ανθρώπων</a:t>
            </a:r>
            <a:r>
              <a:rPr lang="en-US" dirty="0" smtClean="0"/>
              <a:t>.</a:t>
            </a: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ΜΟΥΣΙΚΕΣ ΤΗΣ ΑΦΡΙΚΗΣ…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youtu.be/Gff_5BA4QYM</a:t>
            </a:r>
            <a:r>
              <a:rPr lang="el-GR" dirty="0" smtClean="0"/>
              <a:t> </a:t>
            </a:r>
          </a:p>
          <a:p>
            <a:pPr marL="36576" indent="0">
              <a:buNone/>
            </a:pPr>
            <a:r>
              <a:rPr lang="en-US" dirty="0" smtClean="0"/>
              <a:t>STING-CHEB MAMI Desert Rose</a:t>
            </a: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www.youtube.com/watch?v=TAros8yOdCg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OUM-TARAGALTE-African soul music</a:t>
            </a:r>
          </a:p>
          <a:p>
            <a:r>
              <a:rPr lang="en-US" dirty="0">
                <a:hlinkClick r:id="rId4"/>
              </a:rPr>
              <a:t>https://www.youtube.com/watch?v=-</a:t>
            </a:r>
            <a:r>
              <a:rPr lang="en-US" dirty="0" smtClean="0">
                <a:hlinkClick r:id="rId4"/>
              </a:rPr>
              <a:t>vOUnyTySKA&amp;list=RDNExuJHVpTrk&amp;index=30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NDIVE MUROYI- </a:t>
            </a:r>
            <a:r>
              <a:rPr lang="en-US" dirty="0" err="1" smtClean="0"/>
              <a:t>Musica</a:t>
            </a:r>
            <a:r>
              <a:rPr lang="en-US" dirty="0" smtClean="0"/>
              <a:t> </a:t>
            </a:r>
            <a:r>
              <a:rPr lang="en-US" dirty="0"/>
              <a:t>Africana </a:t>
            </a:r>
            <a:r>
              <a:rPr lang="en-US" dirty="0" smtClean="0"/>
              <a:t>-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457692454"/>
      </p:ext>
    </p:extLst>
  </p:cSld>
  <p:clrMapOvr>
    <a:masterClrMapping/>
  </p:clrMapOvr>
</p:sld>
</file>

<file path=ppt/theme/theme1.xml><?xml version="1.0" encoding="utf-8"?>
<a:theme xmlns:a="http://schemas.openxmlformats.org/drawingml/2006/main" name="Τεχνικό">
  <a:themeElements>
    <a:clrScheme name="Τεχνικό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Τεχνικό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Τεχνικό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114</TotalTime>
  <Words>116</Words>
  <Application>Microsoft Office PowerPoint</Application>
  <PresentationFormat>Προβολή στην οθόνη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10</vt:i4>
      </vt:variant>
    </vt:vector>
  </HeadingPairs>
  <TitlesOfParts>
    <vt:vector size="11" baseType="lpstr">
      <vt:lpstr>Τεχνικό</vt:lpstr>
      <vt:lpstr>AΛΛΕΣ ΙΣΤΟΡΙΕΣ ΓΙΑ ΤΗΝ ΑΦΡΙΚΗ </vt:lpstr>
      <vt:lpstr>ΑΙΘΙΟΠΙΑ</vt:lpstr>
      <vt:lpstr>Παρουσίαση του PowerPoint</vt:lpstr>
      <vt:lpstr>ΟΥΓΚΑΝΤΑ</vt:lpstr>
      <vt:lpstr>Παρουσίαση του PowerPoint</vt:lpstr>
      <vt:lpstr>ΚΕΝΥΑ </vt:lpstr>
      <vt:lpstr>Παρουσίαση του PowerPoint</vt:lpstr>
      <vt:lpstr>ΜΟΥΣΙΚΗ</vt:lpstr>
      <vt:lpstr>ΜΟΥΣΙΚΕΣ ΤΗΣ ΑΦΡΙΚΗΣ…</vt:lpstr>
      <vt:lpstr> ΤΕΛΟΣ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ΆΛΛΕΣ ΙΣΤΟΡΙΕΣ ΓΙΑ ΤΗΝ ΑΦΡΙΚΗ</dc:title>
  <dc:creator>user5</dc:creator>
  <cp:lastModifiedBy>student03</cp:lastModifiedBy>
  <cp:revision>11</cp:revision>
  <cp:lastPrinted>2014-12-11T09:46:16Z</cp:lastPrinted>
  <dcterms:created xsi:type="dcterms:W3CDTF">2014-11-14T11:33:51Z</dcterms:created>
  <dcterms:modified xsi:type="dcterms:W3CDTF">2014-12-11T09:49:58Z</dcterms:modified>
</cp:coreProperties>
</file>