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61" r:id="rId6"/>
    <p:sldId id="259" r:id="rId7"/>
    <p:sldId id="262" r:id="rId8"/>
    <p:sldId id="263" r:id="rId9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930" y="-6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A1545-CB25-4B5D-9DBA-C64B12B9C8BC}" type="datetimeFigureOut">
              <a:rPr lang="el-GR" smtClean="0"/>
              <a:pPr/>
              <a:t>19/11/2014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4F5F9-F0F8-4E55-ABF5-D0B814AAC9F9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A1545-CB25-4B5D-9DBA-C64B12B9C8BC}" type="datetimeFigureOut">
              <a:rPr lang="el-GR" smtClean="0"/>
              <a:pPr/>
              <a:t>19/11/2014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4F5F9-F0F8-4E55-ABF5-D0B814AAC9F9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A1545-CB25-4B5D-9DBA-C64B12B9C8BC}" type="datetimeFigureOut">
              <a:rPr lang="el-GR" smtClean="0"/>
              <a:pPr/>
              <a:t>19/11/2014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4F5F9-F0F8-4E55-ABF5-D0B814AAC9F9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A1545-CB25-4B5D-9DBA-C64B12B9C8BC}" type="datetimeFigureOut">
              <a:rPr lang="el-GR" smtClean="0"/>
              <a:pPr/>
              <a:t>19/11/2014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4F5F9-F0F8-4E55-ABF5-D0B814AAC9F9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A1545-CB25-4B5D-9DBA-C64B12B9C8BC}" type="datetimeFigureOut">
              <a:rPr lang="el-GR" smtClean="0"/>
              <a:pPr/>
              <a:t>19/11/2014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4F5F9-F0F8-4E55-ABF5-D0B814AAC9F9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A1545-CB25-4B5D-9DBA-C64B12B9C8BC}" type="datetimeFigureOut">
              <a:rPr lang="el-GR" smtClean="0"/>
              <a:pPr/>
              <a:t>19/11/2014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4F5F9-F0F8-4E55-ABF5-D0B814AAC9F9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A1545-CB25-4B5D-9DBA-C64B12B9C8BC}" type="datetimeFigureOut">
              <a:rPr lang="el-GR" smtClean="0"/>
              <a:pPr/>
              <a:t>19/11/2014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4F5F9-F0F8-4E55-ABF5-D0B814AAC9F9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A1545-CB25-4B5D-9DBA-C64B12B9C8BC}" type="datetimeFigureOut">
              <a:rPr lang="el-GR" smtClean="0"/>
              <a:pPr/>
              <a:t>19/11/2014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4F5F9-F0F8-4E55-ABF5-D0B814AAC9F9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A1545-CB25-4B5D-9DBA-C64B12B9C8BC}" type="datetimeFigureOut">
              <a:rPr lang="el-GR" smtClean="0"/>
              <a:pPr/>
              <a:t>19/11/2014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4F5F9-F0F8-4E55-ABF5-D0B814AAC9F9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A1545-CB25-4B5D-9DBA-C64B12B9C8BC}" type="datetimeFigureOut">
              <a:rPr lang="el-GR" smtClean="0"/>
              <a:pPr/>
              <a:t>19/11/2014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4F5F9-F0F8-4E55-ABF5-D0B814AAC9F9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A1545-CB25-4B5D-9DBA-C64B12B9C8BC}" type="datetimeFigureOut">
              <a:rPr lang="el-GR" smtClean="0"/>
              <a:pPr/>
              <a:t>19/11/2014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4F5F9-F0F8-4E55-ABF5-D0B814AAC9F9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BA1545-CB25-4B5D-9DBA-C64B12B9C8BC}" type="datetimeFigureOut">
              <a:rPr lang="el-GR" smtClean="0"/>
              <a:pPr/>
              <a:t>19/11/2014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4F5F9-F0F8-4E55-ABF5-D0B814AAC9F9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7030A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755576" y="1268760"/>
            <a:ext cx="7772400" cy="1470025"/>
          </a:xfrm>
        </p:spPr>
        <p:txBody>
          <a:bodyPr/>
          <a:lstStyle/>
          <a:p>
            <a:r>
              <a:rPr lang="el-GR" dirty="0" smtClean="0"/>
              <a:t>Άλλες ιστορίες για την Αφρική</a:t>
            </a:r>
            <a:endParaRPr lang="el-GR" dirty="0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l-GR" dirty="0" smtClean="0">
                <a:solidFill>
                  <a:srgbClr val="7030A0"/>
                </a:solidFill>
              </a:rPr>
              <a:t>Αρετή Κυρανούδη</a:t>
            </a:r>
          </a:p>
          <a:p>
            <a:r>
              <a:rPr lang="el-GR" dirty="0" smtClean="0">
                <a:solidFill>
                  <a:srgbClr val="7030A0"/>
                </a:solidFill>
              </a:rPr>
              <a:t>Χαρά Ναούμ</a:t>
            </a:r>
            <a:endParaRPr lang="el-GR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el-GR" dirty="0" smtClean="0"/>
              <a:t>Κάιρο 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4525963"/>
          </a:xfrm>
        </p:spPr>
        <p:txBody>
          <a:bodyPr/>
          <a:lstStyle/>
          <a:p>
            <a:pPr algn="just">
              <a:buNone/>
            </a:pPr>
            <a:r>
              <a:rPr lang="el-GR" dirty="0" smtClean="0"/>
              <a:t>      Το Κάιρο είναι η πρωτεύουσα της Αιγύπτου. Βρίσκεται κοντά στο Δέλτα του Νείλου και ιδρύθηκε το 969 μ.Χ</a:t>
            </a:r>
            <a:r>
              <a:rPr lang="el-GR" dirty="0"/>
              <a:t> </a:t>
            </a:r>
            <a:r>
              <a:rPr lang="el-GR" dirty="0" smtClean="0"/>
              <a:t>. Είναι η μεγαλύτερη πόλη του Αραβικού Κόσμου. </a:t>
            </a:r>
            <a:endParaRPr lang="el-GR" dirty="0"/>
          </a:p>
        </p:txBody>
      </p:sp>
      <p:pic>
        <p:nvPicPr>
          <p:cNvPr id="1026" name="Picture 2" descr="http://upload.wikimedia.org/wikipedia/commons/d/d0/Egypt-CIA_WFB_Map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3212976"/>
            <a:ext cx="3133725" cy="3352801"/>
          </a:xfrm>
          <a:prstGeom prst="rect">
            <a:avLst/>
          </a:prstGeom>
          <a:noFill/>
        </p:spPr>
      </p:pic>
      <p:pic>
        <p:nvPicPr>
          <p:cNvPr id="1028" name="Picture 4" descr="http://upload.wikimedia.org/wikipedia/commons/d/db/Cairo_Montag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140968"/>
            <a:ext cx="2799637" cy="350100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Μαντγί Γιακούπ 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l-GR" dirty="0" smtClean="0"/>
              <a:t>      Ο </a:t>
            </a:r>
            <a:r>
              <a:rPr lang="el-GR" dirty="0" smtClean="0"/>
              <a:t>Μαντγί Γιακούπ γεννήθηκε 16 Νοεμβρίου 1935. Είναι ένας Αιγύπτιος καθηγητής της Καρδιοχειρουργικής στο </a:t>
            </a:r>
            <a:r>
              <a:rPr lang="en-US" dirty="0" smtClean="0"/>
              <a:t>Imperial College </a:t>
            </a:r>
            <a:r>
              <a:rPr lang="el-GR" dirty="0" smtClean="0"/>
              <a:t>του Λονδίνου.</a:t>
            </a:r>
            <a:endParaRPr lang="el-GR" dirty="0"/>
          </a:p>
        </p:txBody>
      </p:sp>
      <p:sp>
        <p:nvSpPr>
          <p:cNvPr id="17410" name="AutoShape 2" descr="data:image/jpeg;base64,/9j/4AAQSkZJRgABAQAAAQABAAD/2wCEAAkGBxQTEhUUExQVFBUXFRQUFBQXFBQXFBQVFBQWFxQUFBUYHCggGBwlHBQVITEhJSksLi4uFx80ODMsNygtLisBCgoKDg0OGhAQFywkHCQsLCwsLCwsLCwsLCwsLCwsLCwsLCwsLCwsLCwsLCwsLCwsLCwsLCwsLCwsLCwsLCwsLP/AABEIASEArgMBIgACEQEDEQH/xAAcAAACAgMBAQAAAAAAAAAAAAACAwEEAAUGBwj/xABFEAABAwIDBAcDCAgEBwAAAAABAAIDBBESITEFQVFxBgcTYYGRoSIysRRSgrLBwtHwCCNCYnKSovEzU3OTFSQlY4Oj4f/EABkBAQEBAQEBAAAAAAAAAAAAAAABAgMEBf/EACARAQEAAgIDAQEBAQAAAAAAAAABAhEDIRIxQVEEIhP/2gAMAwEAAhEDEQA/APJpqqZ7Qx80j2D3WOke5o5NJsEDGgLFl1xkk9PVbaIBQSovdG1quv1m38QApAvvsmMiPcjc8DgqywRAb0L5Bu+CBzyeSC/BARPE+CMSN+b6pKlRdLQlbyQFnBw8/wAUlYhpYjhPcmyPt/dVAUYlPFDRra1ysx1JOtlSE3cPJM+UdybNLDpWHVo8EGCI7yFWLWnefJOiYBoVUEaJp0cPFJkobakIpXHj8ELHc/K6bTTGtA0RiNx0t5qPZ4HyRskbuB/Piiqb4HDclAJrnnRSwcQpte6hrE0NG8KAQOKh3NTase/cAllPZEN90XZMP7SoqrLK18l4EKDSu5+KgrKU0wHgU+mpL5nS+9F0ds1lMY5e2dMJQ39QI2sLHPsbCUnMC9tN11R7M/Z+fNbwUbLZfAIDDlYD8Vncn1uYXL1GmERWOZZbkUhO5Y+kzuW7lP8Apj+reHKfGlARBivyUw3eI4KuYuN1tysLtwCMR8bjwU9puF0BvxKqDEgGl0Bue5ZZEiItzRALLrMPFUVQ0BC6TgllyAv4LLRhktzUCpPAJKcyLinUNWmtmvu9UWXerbNlyGndUADsmvERdibfGRcANvc5KkSseW/Tfjo7GNx81DSfneqqulA70pzyVuS1i2Ru6UknM5DM5q00F5H5yVPZlJ7Idutck6Z5Bv54ro9nUmL4eSxyXUdeHHdLpqbh/dW46DuW8pNnAK5DSC4XiyytfRmo0UNCnS0Nl0sdECO5V5qQXtoVytrpLK4uv2YRmMj3LRVUPHIjyXpNVRXFrLltrbLOa78XNrquPPwTKbntyRCi6bVNsc0pvcF7o+XerpgCnLmmNgO9OZGAqySxhKa2DiiMgQOm8FRoS5GyPirNJRPeSI2OeQC44WlxAGpNtB3paz5fjcx+0TRZTdLc+yS+UlTW1uUhz5AOaU6QlC1pKa2Na1IxbaBrU9kaJrE2GMuNmtLncACSpasjpdnMbZg/dHG/5yXQxjCQB3Kn0f2cQAXj2jlhIII58FstoQlhvbU28lx5a9PBNXttKc3CswNt3rW0MtxyWxhfcnOwGq8r17bKmta2iKpZ7N/VRTYBbE7VXZIAW5HLW99OaeN0eU20TnZLVV4But66lLTY5961VbRnMrlp2cFtimAcT5cx/da3EAt90njsC7dl52XKGZfR4b/mPlf0dZ1bMqS6bvVe5KIMXVwGZkGIqch3rMaoiCqfFcse9mIFrsDnNLmnVpscweCpPkO7JXXHvWFc5Y62Wte2MlOZCrAYisnkkwKEam1tEZQEptdIK7nq5pWmOolPvNs0csJd8fguFK67q3q7SyQ6CVrSObXAEeLXO8lnkluNb4bJnHoc7GR4TlcsBeBu3+B/BJ2kwPjJyF829/Cx5LNrTNPsNF3EOd3BjQQbfvEn0XOUUhJILiQCQM8rdy88z1jqvV4bz3FmmdY2tzyz9FbmnYAMV8h33J8BdJoc3379FtHUodnv1vuWMa6WbqhS7cY5wjZG4vJwhuEgn2Sb5i5Fmm5004q9s/bI3B2tiDqEqeY2wFmLgbf/AFKpaYgkkWvu3+K3cprpJhfro6upAZjvla5PAdy5XadYZsh7DDxBxG3cru15SYddM8jbQ313LTuhiOF+rgS4ftC7m4SS12RNrC/cphq9meN9OW2+0i4Dy5uhB3EZrQCy6nblAY6c3v7+IX4HL7VzEbF68L08HLj/AK0zEVBCsCJC5ivkxcSLLERCwLUYsNMahzEd0LnLlI77KJUFCTYrLK+KeSCfFRYotELnrUjNu0hoC2Gwa4RVEb3e6HZngCCL+F7+C1T3oLXVs3El1dvYW0bcbpgc2h5sL4XYwb5citZRt9VoOifSaVrHQENe3CQHuJxNBByHHT+66OjOTfBeLkxs6r38eUy7i9SRWPj8V0dLA0i7jotRGzJWpXENy3j0WI6rBa0uswXI3nIBZjdcts3LLvPJDSuDWagd6fgBaTiGX7w8itTHZeQiSixROJAyNrZXz0yWo2TSNLSB7zSRbxT6x72tNnDxz8s81q9kVJaTmSQS4njxU1r015b9qvTeQiBwO/Ic1w9LFkux6w6sFrGb3OxeA3+q5mmZkuuN1i8vLJc2dmlSRq9hSZWq45M5YtZI1LsrczFXIXoxry5TtNu9LmdYXJU9mOPogmpwRrdZlas6LEt80JkWCEnIckfyU3W2SnPQK7Hs9zkw7Hf+Sp5RfGtcAocrz9nEauaPpBVqgNZlcOPcb+qsu/TNmvbY9FKVz5JMOeGMyEby1jm4rcg6/gV3Gzn3aAd2R8FwHRrbD6SdlQwXwuwuB917He/GeYF/Bepx0DJYxV0gJp5Peb+3A8e8xwG4fh3FZ5+O2bjp/PzSXVW6SYZjuWxhcHR94HquW7QseL/kLd0riCOBXhse+LrKJhOIta46FrtNRpwO7hmrDY4f24XC1r4QLZXvpnwQNyKuvccK1Mv005Tb4gDTgbLiIycTlfPjfLMeSLYdAwN1JyBeSc8t3JWNue7oFqKraIgpZHE2uM+NgMwOZsPFa35dRMtY9uY6W1Xa1OWjRYcvz8VXp2qns+cyAvdq4k8r7lsomq5ddOWHfYy1IlCsPeAkE3WcWsms2hNgbe11pZNpu3AD1W52232PFc5Myy9nFqx4ebcq6ah3d5ITK7ifzyWWUFq7+M/Hn8r+sDzxPmsLlClXSIusKxYqgShsjUAIOk6CbOiqag0kpwioY5kb/wDLnYC+F48ntI3h57lsthbVq9i1ckUjbi+GeAk4JW6CSM7iR7rvA8Bymzax0EsczfejkZI3mxwcB6L6R6XdFYdr0sUsZDZCwSU83Fr2hwY/eWm45HPiDFaeKhpa+lMtKfaPu3NnRyAYuxkZezT6G4INlp6Gq9mzsnDIg6gjiuLp5avZVSWkGJ4yex1zHK2+Vxo5u8OGY3ELqK7pFRztbM6WOCZ3+JFiB9qwOLLVpvnfMEFebm4Zrcj18HPfWVdDG7EL+BThBZpOLLdn6Ln9mS4gHRyAjcQcTSPBWqyqeBezbfxZfBePXb345dF7XjdgvdebdNtqXDYGnO4LuWrR638AvS6TZNZVgBjBFFl+ufiwkHfG215PCw71ounHVO9kgnpC6WMtvI1xvI14GbxxadbbuWnp4OPXdeX+nlmX+cXH7IjswLatGS5uKpfC4scMwl1W3HHIZLOXFllejHmxxx7b6onaNSFVk2ixove65eWZzsyTdCH8V0n88+1yv9NvqNltLaGLktc9/DNAQssu+OMxnThllcr2vtWWUMRHVdHIshYieEKAS6ym91DwhBsgOyyykPB7uaW999NEGOevovqK2122zuycbup5HRfQd7cZ5e05v0V85AL1DqC2t2dbJAdJ4bjvkhOIf0Ok8lKsdx187QjjomsdE180ry2J51iDQHSPB14C2ntdy+fmR30HdfO3kvW+v+pxVFNE3PBC+UttewkcRf8A9V+5ee9Ftgy19QyniyxG73W9mNg9555cN5sN6fD6r7LrpYb4JHNubWbpfjY5K7VbQlm/xXueNLZBvKwAC9S6z+iccNFT/J2WZSnA7jhkHtSOO84g0k/vFeTFpBvn4faFNS96Xys630aKmRo/VzTRWGjZZGjyDrLXu2zU3uamdxGhMr3DycU+vnwsPE5BaaMrTLbv2y54tM1sn71g1/pkVrKiBnvMdl80j2gpBUOCx4Sem7nb7Ivll/dFC0XujDUQhDsmG37p18DvSmJRbfRBG0IuzIKks4KRqxasseLhEpC6OQDogKJg1CghALgluTwEkhAFlgU2WAKCVt+iW0/k1ZTz3sI5mF3+mThkH8hctSETRdB9bbe2Z8oglhDgztonQ9phDiGPyfb6JNu8oOinRanoI+zgbkbF73ZySEb3O+wZBK6DbR+U7OpJSbuMTGvPF8YwP/qYV0Eeiy2qzQBzSHAOa64c05hwNwQRwXkfTPq1fFeakBkj1MNryR3+bve3156r2Q8FgYkuh87dYvQz5Ds+mkfnO+ZwlI0YHRlzYhywm53kndZeZtdYr6H/AEhI77PiPCrZ6wzhfOzxmtRmrV+CMKsx9lPaFVD2hC9iCDVWCEAdsSLHPv3+aQ6TuTN6B7Mys+LUyq6AoWMKJaZBvUOWPyIRuCAAglG9MssIUFeylrVICNrVQICJoR4VmFQe99Qm0MdDLCTnDOS3+CVod9YSL06PTz+K8I6hK3DWTRbpafF9KJ4t6SP8l7tEp9a+DJUKSsCiPNOvtt9mjuqIj/RIPtXzhIM19K9e4/6Yf9eH7y+bJdVYMaoIUsKIhVGQH2vBW1SbqroVCHD2lD9SmuHteCXa5KCx3qQous05IAkKaEibUJ7NEEKEZCGyAHDNE1qIhMYFBAYoLU8BQ4IOm6r6zstp0rtA6QxHv7VpYB5uC+l4V8mbHqOzmik+ZLHJ/I8O+xfWkZ+Cla+DIUNRIQiPOevl1tmgcaiIeTZD9i+b5Rmvof8ASCf/AMjAONUPSGX8V89yjNVCgmIS1E1AJCts0SWjJNg0QY7XwSonWceSc4apNs1Q5pWE25KNCi1CBEuRHonxFVn5GyfEUDlFlKwIITYglp1NqR4qA2tUuCaAhcEUtjV9WdHKntaank+fBE/+ZjSfivlZmq+lOrWpx7NpTwYWf7bnN+6pV+OoUBShCI8n/SEk/UUreMkjv5WAffXg0gzXtP6QU95aVnCOR387mgfUK8aeM1QotQp2FA4IhjRkB4oosrhMDfRLlKCWuyKrgZlOaPZHmlS8AqHLFmIKRZBXmdmEyIpU8ds0UBQWgpaoClqCVMZs4IiwjUICg2ACBzUULrgIyFFJaF771L1GLZ+H/Lnlb5hr/vleC2XsfUTUfq6mPg+N4+m1zT9QJSPVkA+1Eo3qD5/686nFtHD8yCNviS9/3wvNbLses+q7TaVUdbSYP9toZbzaVyNlQqygNzTShtZEYClSlMukyIHjIDkk6nNOLUiQ2VDsKzwUEFQSgIhIYyxTcSW9+YQWDopLbiyE6IwgynkcBhOnNSpCxBYo3ajxVorXxOsQVsAoBXpfUfU2qpmfOhDvFkjR98rzUhdp1R1GHaMQ+e2Rn9OL7qVY+gUD3WzOgBJ8LI1pOmlZ2NFUyaEQSBv8Thhb6kKD5j2xU9pNJJvfI9/87i4/FUWhNlUNaqhTwlu0T5gqyCCgtmFksmYA138lMfvKhpCS9h4XTiVBQE0qHIMfBSB5lAqXuSYu9Wy1JexA46eSMJAfuTmoGBZZYFKDCr1M67eWXkqSdRvsbcVBbst50JqezrqV3/ejaeT3YD6OK0gKdSS4HNeNWuDhzab/AGIs9vqxcF10VuDZ+C+csjGeDbyH6gXdxPxNBGhAI8RdeQ9e9dd9PD81r5CP4yGt+o7zUg8gfqibooIQyHcqFylVlYk0VZEYsj57/gsJQMd+SFQ1xS3Eo7fkKLX3fYgJrVKhpRhqAQFBCZhQ2QLLEUZ3HVFZQ5t0DAiCUx27emAoCWLLrEGxY64B4pkYVGlfqPEK7Cor6c6LT46Kmf8AOghJ59m2/qvDOteu7XaM3BmGIfQb7X9RcvYegNUBsune45NhNzwEZcD9VfPO1qoyyySHV73vPN7i4/FQrXOO9Ia5HM5LaqjJtFVCsz6KrfJUY/gpay/cVDBe6aPUIMaMlhF0RQAqCIymqux2ashUYFhWFSgGyxSssoAc1E0rAoeFQaJLabo2lBLXWN1tIXjUaEXWperFJNu8vFRXteztpdn0aLr5lssI/wDJO9nwcfJeO1JXW1O2m/8ABqOmEjXSGeeWRgIvG1r5AxrwMxcvxC+tlxdVJc5HL7UKrSKGLHlQEQMx+CSwX/BNa4XJIuNwva/M8EBab4vMfggJrLIiM1OK6h2qCElxTL5qtLcuICoyPQK5GsWIDKlYsRUKFKxBigqViBUepTQsWIjJdFkWvgsWILNBq7n9iQNAsWIoHLOHIqVigUxGpWIBKhyxYgD9rwSofecsWI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sp>
        <p:nvSpPr>
          <p:cNvPr id="17412" name="AutoShape 4" descr="data:image/jpeg;base64,/9j/4AAQSkZJRgABAQAAAQABAAD/2wCEAAkGBxQTEhUUExQVFBUXFRQUFBQXFBQXFBQVFBQWFxQUFBUYHCggGBwlHBQVITEhJSksLi4uFx80ODMsNygtLisBCgoKDg0OGhAQFywkHCQsLCwsLCwsLCwsLCwsLCwsLCwsLCwsLCwsLCwsLCwsLCwsLCwsLCwsLCwsLCwsLCwsLP/AABEIASEArgMBIgACEQEDEQH/xAAcAAACAgMBAQAAAAAAAAAAAAACAwEEAAUGBwj/xABFEAABAwIDBAcDCAgEBwAAAAABAAIDBBESITEFQVFxBgcTYYGRoSIysRRSgrLBwtHwCCNCYnKSovEzU3OTFSQlY4Oj4f/EABkBAQEBAQEBAAAAAAAAAAAAAAABAgMEBf/EACARAQEAAgIDAQEBAQAAAAAAAAABAhEDIRIxQVEEIhP/2gAMAwEAAhEDEQA/APJpqqZ7Qx80j2D3WOke5o5NJsEDGgLFl1xkk9PVbaIBQSovdG1quv1m38QApAvvsmMiPcjc8DgqywRAb0L5Bu+CBzyeSC/BARPE+CMSN+b6pKlRdLQlbyQFnBw8/wAUlYhpYjhPcmyPt/dVAUYlPFDRra1ysx1JOtlSE3cPJM+UdybNLDpWHVo8EGCI7yFWLWnefJOiYBoVUEaJp0cPFJkobakIpXHj8ELHc/K6bTTGtA0RiNx0t5qPZ4HyRskbuB/Piiqb4HDclAJrnnRSwcQpte6hrE0NG8KAQOKh3NTase/cAllPZEN90XZMP7SoqrLK18l4EKDSu5+KgrKU0wHgU+mpL5nS+9F0ds1lMY5e2dMJQ39QI2sLHPsbCUnMC9tN11R7M/Z+fNbwUbLZfAIDDlYD8Vncn1uYXL1GmERWOZZbkUhO5Y+kzuW7lP8Apj+reHKfGlARBivyUw3eI4KuYuN1tysLtwCMR8bjwU9puF0BvxKqDEgGl0Bue5ZZEiItzRALLrMPFUVQ0BC6TgllyAv4LLRhktzUCpPAJKcyLinUNWmtmvu9UWXerbNlyGndUADsmvERdibfGRcANvc5KkSseW/Tfjo7GNx81DSfneqqulA70pzyVuS1i2Ru6UknM5DM5q00F5H5yVPZlJ7Idutck6Z5Bv54ro9nUmL4eSxyXUdeHHdLpqbh/dW46DuW8pNnAK5DSC4XiyytfRmo0UNCnS0Nl0sdECO5V5qQXtoVytrpLK4uv2YRmMj3LRVUPHIjyXpNVRXFrLltrbLOa78XNrquPPwTKbntyRCi6bVNsc0pvcF7o+XerpgCnLmmNgO9OZGAqySxhKa2DiiMgQOm8FRoS5GyPirNJRPeSI2OeQC44WlxAGpNtB3paz5fjcx+0TRZTdLc+yS+UlTW1uUhz5AOaU6QlC1pKa2Na1IxbaBrU9kaJrE2GMuNmtLncACSpasjpdnMbZg/dHG/5yXQxjCQB3Kn0f2cQAXj2jlhIII58FstoQlhvbU28lx5a9PBNXttKc3CswNt3rW0MtxyWxhfcnOwGq8r17bKmta2iKpZ7N/VRTYBbE7VXZIAW5HLW99OaeN0eU20TnZLVV4But66lLTY5961VbRnMrlp2cFtimAcT5cx/da3EAt90njsC7dl52XKGZfR4b/mPlf0dZ1bMqS6bvVe5KIMXVwGZkGIqch3rMaoiCqfFcse9mIFrsDnNLmnVpscweCpPkO7JXXHvWFc5Y62Wte2MlOZCrAYisnkkwKEam1tEZQEptdIK7nq5pWmOolPvNs0csJd8fguFK67q3q7SyQ6CVrSObXAEeLXO8lnkluNb4bJnHoc7GR4TlcsBeBu3+B/BJ2kwPjJyF829/Cx5LNrTNPsNF3EOd3BjQQbfvEn0XOUUhJILiQCQM8rdy88z1jqvV4bz3FmmdY2tzyz9FbmnYAMV8h33J8BdJoc3379FtHUodnv1vuWMa6WbqhS7cY5wjZG4vJwhuEgn2Sb5i5Fmm5004q9s/bI3B2tiDqEqeY2wFmLgbf/AFKpaYgkkWvu3+K3cprpJhfro6upAZjvla5PAdy5XadYZsh7DDxBxG3cru15SYddM8jbQ313LTuhiOF+rgS4ftC7m4SS12RNrC/cphq9meN9OW2+0i4Dy5uhB3EZrQCy6nblAY6c3v7+IX4HL7VzEbF68L08HLj/AK0zEVBCsCJC5ivkxcSLLERCwLUYsNMahzEd0LnLlI77KJUFCTYrLK+KeSCfFRYotELnrUjNu0hoC2Gwa4RVEb3e6HZngCCL+F7+C1T3oLXVs3El1dvYW0bcbpgc2h5sL4XYwb5citZRt9VoOifSaVrHQENe3CQHuJxNBByHHT+66OjOTfBeLkxs6r38eUy7i9SRWPj8V0dLA0i7jotRGzJWpXENy3j0WI6rBa0uswXI3nIBZjdcts3LLvPJDSuDWagd6fgBaTiGX7w8itTHZeQiSixROJAyNrZXz0yWo2TSNLSB7zSRbxT6x72tNnDxz8s81q9kVJaTmSQS4njxU1r015b9qvTeQiBwO/Ic1w9LFkux6w6sFrGb3OxeA3+q5mmZkuuN1i8vLJc2dmlSRq9hSZWq45M5YtZI1LsrczFXIXoxry5TtNu9LmdYXJU9mOPogmpwRrdZlas6LEt80JkWCEnIckfyU3W2SnPQK7Hs9zkw7Hf+Sp5RfGtcAocrz9nEauaPpBVqgNZlcOPcb+qsu/TNmvbY9FKVz5JMOeGMyEby1jm4rcg6/gV3Gzn3aAd2R8FwHRrbD6SdlQwXwuwuB917He/GeYF/Bepx0DJYxV0gJp5Peb+3A8e8xwG4fh3FZ5+O2bjp/PzSXVW6SYZjuWxhcHR94HquW7QseL/kLd0riCOBXhse+LrKJhOIta46FrtNRpwO7hmrDY4f24XC1r4QLZXvpnwQNyKuvccK1Mv005Tb4gDTgbLiIycTlfPjfLMeSLYdAwN1JyBeSc8t3JWNue7oFqKraIgpZHE2uM+NgMwOZsPFa35dRMtY9uY6W1Xa1OWjRYcvz8VXp2qns+cyAvdq4k8r7lsomq5ddOWHfYy1IlCsPeAkE3WcWsms2hNgbe11pZNpu3AD1W52232PFc5Myy9nFqx4ebcq6ah3d5ITK7ifzyWWUFq7+M/Hn8r+sDzxPmsLlClXSIusKxYqgShsjUAIOk6CbOiqag0kpwioY5kb/wDLnYC+F48ntI3h57lsthbVq9i1ckUjbi+GeAk4JW6CSM7iR7rvA8Bymzax0EsczfejkZI3mxwcB6L6R6XdFYdr0sUsZDZCwSU83Fr2hwY/eWm45HPiDFaeKhpa+lMtKfaPu3NnRyAYuxkZezT6G4INlp6Gq9mzsnDIg6gjiuLp5avZVSWkGJ4yex1zHK2+Vxo5u8OGY3ELqK7pFRztbM6WOCZ3+JFiB9qwOLLVpvnfMEFebm4Zrcj18HPfWVdDG7EL+BThBZpOLLdn6Ln9mS4gHRyAjcQcTSPBWqyqeBezbfxZfBePXb345dF7XjdgvdebdNtqXDYGnO4LuWrR638AvS6TZNZVgBjBFFl+ufiwkHfG215PCw71ounHVO9kgnpC6WMtvI1xvI14GbxxadbbuWnp4OPXdeX+nlmX+cXH7IjswLatGS5uKpfC4scMwl1W3HHIZLOXFllejHmxxx7b6onaNSFVk2ixove65eWZzsyTdCH8V0n88+1yv9NvqNltLaGLktc9/DNAQssu+OMxnThllcr2vtWWUMRHVdHIshYieEKAS6ym91DwhBsgOyyykPB7uaW999NEGOevovqK2122zuycbup5HRfQd7cZ5e05v0V85AL1DqC2t2dbJAdJ4bjvkhOIf0Ok8lKsdx187QjjomsdE180ry2J51iDQHSPB14C2ntdy+fmR30HdfO3kvW+v+pxVFNE3PBC+UttewkcRf8A9V+5ee9Ftgy19QyniyxG73W9mNg9555cN5sN6fD6r7LrpYb4JHNubWbpfjY5K7VbQlm/xXueNLZBvKwAC9S6z+iccNFT/J2WZSnA7jhkHtSOO84g0k/vFeTFpBvn4faFNS96Xys630aKmRo/VzTRWGjZZGjyDrLXu2zU3uamdxGhMr3DycU+vnwsPE5BaaMrTLbv2y54tM1sn71g1/pkVrKiBnvMdl80j2gpBUOCx4Sem7nb7Ivll/dFC0XujDUQhDsmG37p18DvSmJRbfRBG0IuzIKks4KRqxasseLhEpC6OQDogKJg1CghALgluTwEkhAFlgU2WAKCVt+iW0/k1ZTz3sI5mF3+mThkH8hctSETRdB9bbe2Z8oglhDgztonQ9phDiGPyfb6JNu8oOinRanoI+zgbkbF73ZySEb3O+wZBK6DbR+U7OpJSbuMTGvPF8YwP/qYV0Eeiy2qzQBzSHAOa64c05hwNwQRwXkfTPq1fFeakBkj1MNryR3+bve3156r2Q8FgYkuh87dYvQz5Ds+mkfnO+ZwlI0YHRlzYhywm53kndZeZtdYr6H/AEhI77PiPCrZ6wzhfOzxmtRmrV+CMKsx9lPaFVD2hC9iCDVWCEAdsSLHPv3+aQ6TuTN6B7Mys+LUyq6AoWMKJaZBvUOWPyIRuCAAglG9MssIUFeylrVICNrVQICJoR4VmFQe99Qm0MdDLCTnDOS3+CVod9YSL06PTz+K8I6hK3DWTRbpafF9KJ4t6SP8l7tEp9a+DJUKSsCiPNOvtt9mjuqIj/RIPtXzhIM19K9e4/6Yf9eH7y+bJdVYMaoIUsKIhVGQH2vBW1SbqroVCHD2lD9SmuHteCXa5KCx3qQous05IAkKaEibUJ7NEEKEZCGyAHDNE1qIhMYFBAYoLU8BQ4IOm6r6zstp0rtA6QxHv7VpYB5uC+l4V8mbHqOzmik+ZLHJ/I8O+xfWkZ+Cla+DIUNRIQiPOevl1tmgcaiIeTZD9i+b5Rmvof8ASCf/AMjAONUPSGX8V89yjNVCgmIS1E1AJCts0SWjJNg0QY7XwSonWceSc4apNs1Q5pWE25KNCi1CBEuRHonxFVn5GyfEUDlFlKwIITYglp1NqR4qA2tUuCaAhcEUtjV9WdHKntaank+fBE/+ZjSfivlZmq+lOrWpx7NpTwYWf7bnN+6pV+OoUBShCI8n/SEk/UUreMkjv5WAffXg0gzXtP6QU95aVnCOR387mgfUK8aeM1QotQp2FA4IhjRkB4oosrhMDfRLlKCWuyKrgZlOaPZHmlS8AqHLFmIKRZBXmdmEyIpU8ds0UBQWgpaoClqCVMZs4IiwjUICg2ACBzUULrgIyFFJaF771L1GLZ+H/Lnlb5hr/vleC2XsfUTUfq6mPg+N4+m1zT9QJSPVkA+1Eo3qD5/686nFtHD8yCNviS9/3wvNbLses+q7TaVUdbSYP9toZbzaVyNlQqygNzTShtZEYClSlMukyIHjIDkk6nNOLUiQ2VDsKzwUEFQSgIhIYyxTcSW9+YQWDopLbiyE6IwgynkcBhOnNSpCxBYo3ajxVorXxOsQVsAoBXpfUfU2qpmfOhDvFkjR98rzUhdp1R1GHaMQ+e2Rn9OL7qVY+gUD3WzOgBJ8LI1pOmlZ2NFUyaEQSBv8Thhb6kKD5j2xU9pNJJvfI9/87i4/FUWhNlUNaqhTwlu0T5gqyCCgtmFksmYA138lMfvKhpCS9h4XTiVBQE0qHIMfBSB5lAqXuSYu9Wy1JexA46eSMJAfuTmoGBZZYFKDCr1M67eWXkqSdRvsbcVBbst50JqezrqV3/ejaeT3YD6OK0gKdSS4HNeNWuDhzab/AGIs9vqxcF10VuDZ+C+csjGeDbyH6gXdxPxNBGhAI8RdeQ9e9dd9PD81r5CP4yGt+o7zUg8gfqibooIQyHcqFylVlYk0VZEYsj57/gsJQMd+SFQ1xS3Eo7fkKLX3fYgJrVKhpRhqAQFBCZhQ2QLLEUZ3HVFZQ5t0DAiCUx27emAoCWLLrEGxY64B4pkYVGlfqPEK7Cor6c6LT46Kmf8AOghJ59m2/qvDOteu7XaM3BmGIfQb7X9RcvYegNUBsune45NhNzwEZcD9VfPO1qoyyySHV73vPN7i4/FQrXOO9Ia5HM5LaqjJtFVCsz6KrfJUY/gpay/cVDBe6aPUIMaMlhF0RQAqCIymqux2ashUYFhWFSgGyxSssoAc1E0rAoeFQaJLabo2lBLXWN1tIXjUaEXWperFJNu8vFRXteztpdn0aLr5lssI/wDJO9nwcfJeO1JXW1O2m/8ABqOmEjXSGeeWRgIvG1r5AxrwMxcvxC+tlxdVJc5HL7UKrSKGLHlQEQMx+CSwX/BNa4XJIuNwva/M8EBab4vMfggJrLIiM1OK6h2qCElxTL5qtLcuICoyPQK5GsWIDKlYsRUKFKxBigqViBUepTQsWIjJdFkWvgsWILNBq7n9iQNAsWIoHLOHIqVigUxGpWIBKhyxYgD9rwSofecsWI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sp>
        <p:nvSpPr>
          <p:cNvPr id="17414" name="AutoShape 6" descr="data:image/jpeg;base64,/9j/4AAQSkZJRgABAQAAAQABAAD/2wCEAAkGBxQTEhUUExQVFBUXFRQUFBQXFBQXFBQVFBQWFxQUFBUYHCggGBwlHBQVITEhJSksLi4uFx80ODMsNygtLisBCgoKDg0OGhAQFywkHCQsLCwsLCwsLCwsLCwsLCwsLCwsLCwsLCwsLCwsLCwsLCwsLCwsLCwsLCwsLCwsLCwsLP/AABEIASEArgMBIgACEQEDEQH/xAAcAAACAgMBAQAAAAAAAAAAAAACAwEEAAUGBwj/xABFEAABAwIDBAcDCAgEBwAAAAABAAIDBBESITEFQVFxBgcTYYGRoSIysRRSgrLBwtHwCCNCYnKSovEzU3OTFSQlY4Oj4f/EABkBAQEBAQEBAAAAAAAAAAAAAAABAgMEBf/EACARAQEAAgIDAQEBAQAAAAAAAAABAhEDIRIxQVEEIhP/2gAMAwEAAhEDEQA/APJpqqZ7Qx80j2D3WOke5o5NJsEDGgLFl1xkk9PVbaIBQSovdG1quv1m38QApAvvsmMiPcjc8DgqywRAb0L5Bu+CBzyeSC/BARPE+CMSN+b6pKlRdLQlbyQFnBw8/wAUlYhpYjhPcmyPt/dVAUYlPFDRra1ysx1JOtlSE3cPJM+UdybNLDpWHVo8EGCI7yFWLWnefJOiYBoVUEaJp0cPFJkobakIpXHj8ELHc/K6bTTGtA0RiNx0t5qPZ4HyRskbuB/Piiqb4HDclAJrnnRSwcQpte6hrE0NG8KAQOKh3NTase/cAllPZEN90XZMP7SoqrLK18l4EKDSu5+KgrKU0wHgU+mpL5nS+9F0ds1lMY5e2dMJQ39QI2sLHPsbCUnMC9tN11R7M/Z+fNbwUbLZfAIDDlYD8Vncn1uYXL1GmERWOZZbkUhO5Y+kzuW7lP8Apj+reHKfGlARBivyUw3eI4KuYuN1tysLtwCMR8bjwU9puF0BvxKqDEgGl0Bue5ZZEiItzRALLrMPFUVQ0BC6TgllyAv4LLRhktzUCpPAJKcyLinUNWmtmvu9UWXerbNlyGndUADsmvERdibfGRcANvc5KkSseW/Tfjo7GNx81DSfneqqulA70pzyVuS1i2Ru6UknM5DM5q00F5H5yVPZlJ7Idutck6Z5Bv54ro9nUmL4eSxyXUdeHHdLpqbh/dW46DuW8pNnAK5DSC4XiyytfRmo0UNCnS0Nl0sdECO5V5qQXtoVytrpLK4uv2YRmMj3LRVUPHIjyXpNVRXFrLltrbLOa78XNrquPPwTKbntyRCi6bVNsc0pvcF7o+XerpgCnLmmNgO9OZGAqySxhKa2DiiMgQOm8FRoS5GyPirNJRPeSI2OeQC44WlxAGpNtB3paz5fjcx+0TRZTdLc+yS+UlTW1uUhz5AOaU6QlC1pKa2Na1IxbaBrU9kaJrE2GMuNmtLncACSpasjpdnMbZg/dHG/5yXQxjCQB3Kn0f2cQAXj2jlhIII58FstoQlhvbU28lx5a9PBNXttKc3CswNt3rW0MtxyWxhfcnOwGq8r17bKmta2iKpZ7N/VRTYBbE7VXZIAW5HLW99OaeN0eU20TnZLVV4But66lLTY5961VbRnMrlp2cFtimAcT5cx/da3EAt90njsC7dl52XKGZfR4b/mPlf0dZ1bMqS6bvVe5KIMXVwGZkGIqch3rMaoiCqfFcse9mIFrsDnNLmnVpscweCpPkO7JXXHvWFc5Y62Wte2MlOZCrAYisnkkwKEam1tEZQEptdIK7nq5pWmOolPvNs0csJd8fguFK67q3q7SyQ6CVrSObXAEeLXO8lnkluNb4bJnHoc7GR4TlcsBeBu3+B/BJ2kwPjJyF829/Cx5LNrTNPsNF3EOd3BjQQbfvEn0XOUUhJILiQCQM8rdy88z1jqvV4bz3FmmdY2tzyz9FbmnYAMV8h33J8BdJoc3379FtHUodnv1vuWMa6WbqhS7cY5wjZG4vJwhuEgn2Sb5i5Fmm5004q9s/bI3B2tiDqEqeY2wFmLgbf/AFKpaYgkkWvu3+K3cprpJhfro6upAZjvla5PAdy5XadYZsh7DDxBxG3cru15SYddM8jbQ313LTuhiOF+rgS4ftC7m4SS12RNrC/cphq9meN9OW2+0i4Dy5uhB3EZrQCy6nblAY6c3v7+IX4HL7VzEbF68L08HLj/AK0zEVBCsCJC5ivkxcSLLERCwLUYsNMahzEd0LnLlI77KJUFCTYrLK+KeSCfFRYotELnrUjNu0hoC2Gwa4RVEb3e6HZngCCL+F7+C1T3oLXVs3El1dvYW0bcbpgc2h5sL4XYwb5citZRt9VoOifSaVrHQENe3CQHuJxNBByHHT+66OjOTfBeLkxs6r38eUy7i9SRWPj8V0dLA0i7jotRGzJWpXENy3j0WI6rBa0uswXI3nIBZjdcts3LLvPJDSuDWagd6fgBaTiGX7w8itTHZeQiSixROJAyNrZXz0yWo2TSNLSB7zSRbxT6x72tNnDxz8s81q9kVJaTmSQS4njxU1r015b9qvTeQiBwO/Ic1w9LFkux6w6sFrGb3OxeA3+q5mmZkuuN1i8vLJc2dmlSRq9hSZWq45M5YtZI1LsrczFXIXoxry5TtNu9LmdYXJU9mOPogmpwRrdZlas6LEt80JkWCEnIckfyU3W2SnPQK7Hs9zkw7Hf+Sp5RfGtcAocrz9nEauaPpBVqgNZlcOPcb+qsu/TNmvbY9FKVz5JMOeGMyEby1jm4rcg6/gV3Gzn3aAd2R8FwHRrbD6SdlQwXwuwuB917He/GeYF/Bepx0DJYxV0gJp5Peb+3A8e8xwG4fh3FZ5+O2bjp/PzSXVW6SYZjuWxhcHR94HquW7QseL/kLd0riCOBXhse+LrKJhOIta46FrtNRpwO7hmrDY4f24XC1r4QLZXvpnwQNyKuvccK1Mv005Tb4gDTgbLiIycTlfPjfLMeSLYdAwN1JyBeSc8t3JWNue7oFqKraIgpZHE2uM+NgMwOZsPFa35dRMtY9uY6W1Xa1OWjRYcvz8VXp2qns+cyAvdq4k8r7lsomq5ddOWHfYy1IlCsPeAkE3WcWsms2hNgbe11pZNpu3AD1W52232PFc5Myy9nFqx4ebcq6ah3d5ITK7ifzyWWUFq7+M/Hn8r+sDzxPmsLlClXSIusKxYqgShsjUAIOk6CbOiqag0kpwioY5kb/wDLnYC+F48ntI3h57lsthbVq9i1ckUjbi+GeAk4JW6CSM7iR7rvA8Bymzax0EsczfejkZI3mxwcB6L6R6XdFYdr0sUsZDZCwSU83Fr2hwY/eWm45HPiDFaeKhpa+lMtKfaPu3NnRyAYuxkZezT6G4INlp6Gq9mzsnDIg6gjiuLp5avZVSWkGJ4yex1zHK2+Vxo5u8OGY3ELqK7pFRztbM6WOCZ3+JFiB9qwOLLVpvnfMEFebm4Zrcj18HPfWVdDG7EL+BThBZpOLLdn6Ln9mS4gHRyAjcQcTSPBWqyqeBezbfxZfBePXb345dF7XjdgvdebdNtqXDYGnO4LuWrR638AvS6TZNZVgBjBFFl+ufiwkHfG215PCw71ounHVO9kgnpC6WMtvI1xvI14GbxxadbbuWnp4OPXdeX+nlmX+cXH7IjswLatGS5uKpfC4scMwl1W3HHIZLOXFllejHmxxx7b6onaNSFVk2ixove65eWZzsyTdCH8V0n88+1yv9NvqNltLaGLktc9/DNAQssu+OMxnThllcr2vtWWUMRHVdHIshYieEKAS6ym91DwhBsgOyyykPB7uaW999NEGOevovqK2122zuycbup5HRfQd7cZ5e05v0V85AL1DqC2t2dbJAdJ4bjvkhOIf0Ok8lKsdx187QjjomsdE180ry2J51iDQHSPB14C2ntdy+fmR30HdfO3kvW+v+pxVFNE3PBC+UttewkcRf8A9V+5ee9Ftgy19QyniyxG73W9mNg9555cN5sN6fD6r7LrpYb4JHNubWbpfjY5K7VbQlm/xXueNLZBvKwAC9S6z+iccNFT/J2WZSnA7jhkHtSOO84g0k/vFeTFpBvn4faFNS96Xys630aKmRo/VzTRWGjZZGjyDrLXu2zU3uamdxGhMr3DycU+vnwsPE5BaaMrTLbv2y54tM1sn71g1/pkVrKiBnvMdl80j2gpBUOCx4Sem7nb7Ivll/dFC0XujDUQhDsmG37p18DvSmJRbfRBG0IuzIKks4KRqxasseLhEpC6OQDogKJg1CghALgluTwEkhAFlgU2WAKCVt+iW0/k1ZTz3sI5mF3+mThkH8hctSETRdB9bbe2Z8oglhDgztonQ9phDiGPyfb6JNu8oOinRanoI+zgbkbF73ZySEb3O+wZBK6DbR+U7OpJSbuMTGvPF8YwP/qYV0Eeiy2qzQBzSHAOa64c05hwNwQRwXkfTPq1fFeakBkj1MNryR3+bve3156r2Q8FgYkuh87dYvQz5Ds+mkfnO+ZwlI0YHRlzYhywm53kndZeZtdYr6H/AEhI77PiPCrZ6wzhfOzxmtRmrV+CMKsx9lPaFVD2hC9iCDVWCEAdsSLHPv3+aQ6TuTN6B7Mys+LUyq6AoWMKJaZBvUOWPyIRuCAAglG9MssIUFeylrVICNrVQICJoR4VmFQe99Qm0MdDLCTnDOS3+CVod9YSL06PTz+K8I6hK3DWTRbpafF9KJ4t6SP8l7tEp9a+DJUKSsCiPNOvtt9mjuqIj/RIPtXzhIM19K9e4/6Yf9eH7y+bJdVYMaoIUsKIhVGQH2vBW1SbqroVCHD2lD9SmuHteCXa5KCx3qQous05IAkKaEibUJ7NEEKEZCGyAHDNE1qIhMYFBAYoLU8BQ4IOm6r6zstp0rtA6QxHv7VpYB5uC+l4V8mbHqOzmik+ZLHJ/I8O+xfWkZ+Cla+DIUNRIQiPOevl1tmgcaiIeTZD9i+b5Rmvof8ASCf/AMjAONUPSGX8V89yjNVCgmIS1E1AJCts0SWjJNg0QY7XwSonWceSc4apNs1Q5pWE25KNCi1CBEuRHonxFVn5GyfEUDlFlKwIITYglp1NqR4qA2tUuCaAhcEUtjV9WdHKntaank+fBE/+ZjSfivlZmq+lOrWpx7NpTwYWf7bnN+6pV+OoUBShCI8n/SEk/UUreMkjv5WAffXg0gzXtP6QU95aVnCOR387mgfUK8aeM1QotQp2FA4IhjRkB4oosrhMDfRLlKCWuyKrgZlOaPZHmlS8AqHLFmIKRZBXmdmEyIpU8ds0UBQWgpaoClqCVMZs4IiwjUICg2ACBzUULrgIyFFJaF771L1GLZ+H/Lnlb5hr/vleC2XsfUTUfq6mPg+N4+m1zT9QJSPVkA+1Eo3qD5/686nFtHD8yCNviS9/3wvNbLses+q7TaVUdbSYP9toZbzaVyNlQqygNzTShtZEYClSlMukyIHjIDkk6nNOLUiQ2VDsKzwUEFQSgIhIYyxTcSW9+YQWDopLbiyE6IwgynkcBhOnNSpCxBYo3ajxVorXxOsQVsAoBXpfUfU2qpmfOhDvFkjR98rzUhdp1R1GHaMQ+e2Rn9OL7qVY+gUD3WzOgBJ8LI1pOmlZ2NFUyaEQSBv8Thhb6kKD5j2xU9pNJJvfI9/87i4/FUWhNlUNaqhTwlu0T5gqyCCgtmFksmYA138lMfvKhpCS9h4XTiVBQE0qHIMfBSB5lAqXuSYu9Wy1JexA46eSMJAfuTmoGBZZYFKDCr1M67eWXkqSdRvsbcVBbst50JqezrqV3/ejaeT3YD6OK0gKdSS4HNeNWuDhzab/AGIs9vqxcF10VuDZ+C+csjGeDbyH6gXdxPxNBGhAI8RdeQ9e9dd9PD81r5CP4yGt+o7zUg8gfqibooIQyHcqFylVlYk0VZEYsj57/gsJQMd+SFQ1xS3Eo7fkKLX3fYgJrVKhpRhqAQFBCZhQ2QLLEUZ3HVFZQ5t0DAiCUx27emAoCWLLrEGxY64B4pkYVGlfqPEK7Cor6c6LT46Kmf8AOghJ59m2/qvDOteu7XaM3BmGIfQb7X9RcvYegNUBsune45NhNzwEZcD9VfPO1qoyyySHV73vPN7i4/FQrXOO9Ia5HM5LaqjJtFVCsz6KrfJUY/gpay/cVDBe6aPUIMaMlhF0RQAqCIymqux2ashUYFhWFSgGyxSssoAc1E0rAoeFQaJLabo2lBLXWN1tIXjUaEXWperFJNu8vFRXteztpdn0aLr5lssI/wDJO9nwcfJeO1JXW1O2m/8ABqOmEjXSGeeWRgIvG1r5AxrwMxcvxC+tlxdVJc5HL7UKrSKGLHlQEQMx+CSwX/BNa4XJIuNwva/M8EBab4vMfggJrLIiM1OK6h2qCElxTL5qtLcuICoyPQK5GsWIDKlYsRUKFKxBigqViBUepTQsWIjJdFkWvgsWILNBq7n9iQNAsWIoHLOHIqVigUxGpWIBKhyxYgD9rwSofecsWI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sp>
        <p:nvSpPr>
          <p:cNvPr id="17416" name="AutoShape 8" descr="data:image/jpeg;base64,/9j/4AAQSkZJRgABAQAAAQABAAD/2wCEAAkGBxQTEhUUExQVFBUXFRQUFBQXFBQXFBQVFBQWFxQUFBUYHCggGBwlHBQVITEhJSksLi4uFx80ODMsNygtLisBCgoKDg0OGhAQFywkHCQsLCwsLCwsLCwsLCwsLCwsLCwsLCwsLCwsLCwsLCwsLCwsLCwsLCwsLCwsLCwsLCwsLP/AABEIASEArgMBIgACEQEDEQH/xAAcAAACAgMBAQAAAAAAAAAAAAACAwEEAAUGBwj/xABFEAABAwIDBAcDCAgEBwAAAAABAAIDBBESITEFQVFxBgcTYYGRoSIysRRSgrLBwtHwCCNCYnKSovEzU3OTFSQlY4Oj4f/EABkBAQEBAQEBAAAAAAAAAAAAAAABAgMEBf/EACARAQEAAgIDAQEBAQAAAAAAAAABAhEDIRIxQVEEIhP/2gAMAwEAAhEDEQA/APJpqqZ7Qx80j2D3WOke5o5NJsEDGgLFl1xkk9PVbaIBQSovdG1quv1m38QApAvvsmMiPcjc8DgqywRAb0L5Bu+CBzyeSC/BARPE+CMSN+b6pKlRdLQlbyQFnBw8/wAUlYhpYjhPcmyPt/dVAUYlPFDRra1ysx1JOtlSE3cPJM+UdybNLDpWHVo8EGCI7yFWLWnefJOiYBoVUEaJp0cPFJkobakIpXHj8ELHc/K6bTTGtA0RiNx0t5qPZ4HyRskbuB/Piiqb4HDclAJrnnRSwcQpte6hrE0NG8KAQOKh3NTase/cAllPZEN90XZMP7SoqrLK18l4EKDSu5+KgrKU0wHgU+mpL5nS+9F0ds1lMY5e2dMJQ39QI2sLHPsbCUnMC9tN11R7M/Z+fNbwUbLZfAIDDlYD8Vncn1uYXL1GmERWOZZbkUhO5Y+kzuW7lP8Apj+reHKfGlARBivyUw3eI4KuYuN1tysLtwCMR8bjwU9puF0BvxKqDEgGl0Bue5ZZEiItzRALLrMPFUVQ0BC6TgllyAv4LLRhktzUCpPAJKcyLinUNWmtmvu9UWXerbNlyGndUADsmvERdibfGRcANvc5KkSseW/Tfjo7GNx81DSfneqqulA70pzyVuS1i2Ru6UknM5DM5q00F5H5yVPZlJ7Idutck6Z5Bv54ro9nUmL4eSxyXUdeHHdLpqbh/dW46DuW8pNnAK5DSC4XiyytfRmo0UNCnS0Nl0sdECO5V5qQXtoVytrpLK4uv2YRmMj3LRVUPHIjyXpNVRXFrLltrbLOa78XNrquPPwTKbntyRCi6bVNsc0pvcF7o+XerpgCnLmmNgO9OZGAqySxhKa2DiiMgQOm8FRoS5GyPirNJRPeSI2OeQC44WlxAGpNtB3paz5fjcx+0TRZTdLc+yS+UlTW1uUhz5AOaU6QlC1pKa2Na1IxbaBrU9kaJrE2GMuNmtLncACSpasjpdnMbZg/dHG/5yXQxjCQB3Kn0f2cQAXj2jlhIII58FstoQlhvbU28lx5a9PBNXttKc3CswNt3rW0MtxyWxhfcnOwGq8r17bKmta2iKpZ7N/VRTYBbE7VXZIAW5HLW99OaeN0eU20TnZLVV4But66lLTY5961VbRnMrlp2cFtimAcT5cx/da3EAt90njsC7dl52XKGZfR4b/mPlf0dZ1bMqS6bvVe5KIMXVwGZkGIqch3rMaoiCqfFcse9mIFrsDnNLmnVpscweCpPkO7JXXHvWFc5Y62Wte2MlOZCrAYisnkkwKEam1tEZQEptdIK7nq5pWmOolPvNs0csJd8fguFK67q3q7SyQ6CVrSObXAEeLXO8lnkluNb4bJnHoc7GR4TlcsBeBu3+B/BJ2kwPjJyF829/Cx5LNrTNPsNF3EOd3BjQQbfvEn0XOUUhJILiQCQM8rdy88z1jqvV4bz3FmmdY2tzyz9FbmnYAMV8h33J8BdJoc3379FtHUodnv1vuWMa6WbqhS7cY5wjZG4vJwhuEgn2Sb5i5Fmm5004q9s/bI3B2tiDqEqeY2wFmLgbf/AFKpaYgkkWvu3+K3cprpJhfro6upAZjvla5PAdy5XadYZsh7DDxBxG3cru15SYddM8jbQ313LTuhiOF+rgS4ftC7m4SS12RNrC/cphq9meN9OW2+0i4Dy5uhB3EZrQCy6nblAY6c3v7+IX4HL7VzEbF68L08HLj/AK0zEVBCsCJC5ivkxcSLLERCwLUYsNMahzEd0LnLlI77KJUFCTYrLK+KeSCfFRYotELnrUjNu0hoC2Gwa4RVEb3e6HZngCCL+F7+C1T3oLXVs3El1dvYW0bcbpgc2h5sL4XYwb5citZRt9VoOifSaVrHQENe3CQHuJxNBByHHT+66OjOTfBeLkxs6r38eUy7i9SRWPj8V0dLA0i7jotRGzJWpXENy3j0WI6rBa0uswXI3nIBZjdcts3LLvPJDSuDWagd6fgBaTiGX7w8itTHZeQiSixROJAyNrZXz0yWo2TSNLSB7zSRbxT6x72tNnDxz8s81q9kVJaTmSQS4njxU1r015b9qvTeQiBwO/Ic1w9LFkux6w6sFrGb3OxeA3+q5mmZkuuN1i8vLJc2dmlSRq9hSZWq45M5YtZI1LsrczFXIXoxry5TtNu9LmdYXJU9mOPogmpwRrdZlas6LEt80JkWCEnIckfyU3W2SnPQK7Hs9zkw7Hf+Sp5RfGtcAocrz9nEauaPpBVqgNZlcOPcb+qsu/TNmvbY9FKVz5JMOeGMyEby1jm4rcg6/gV3Gzn3aAd2R8FwHRrbD6SdlQwXwuwuB917He/GeYF/Bepx0DJYxV0gJp5Peb+3A8e8xwG4fh3FZ5+O2bjp/PzSXVW6SYZjuWxhcHR94HquW7QseL/kLd0riCOBXhse+LrKJhOIta46FrtNRpwO7hmrDY4f24XC1r4QLZXvpnwQNyKuvccK1Mv005Tb4gDTgbLiIycTlfPjfLMeSLYdAwN1JyBeSc8t3JWNue7oFqKraIgpZHE2uM+NgMwOZsPFa35dRMtY9uY6W1Xa1OWjRYcvz8VXp2qns+cyAvdq4k8r7lsomq5ddOWHfYy1IlCsPeAkE3WcWsms2hNgbe11pZNpu3AD1W52232PFc5Myy9nFqx4ebcq6ah3d5ITK7ifzyWWUFq7+M/Hn8r+sDzxPmsLlClXSIusKxYqgShsjUAIOk6CbOiqag0kpwioY5kb/wDLnYC+F48ntI3h57lsthbVq9i1ckUjbi+GeAk4JW6CSM7iR7rvA8Bymzax0EsczfejkZI3mxwcB6L6R6XdFYdr0sUsZDZCwSU83Fr2hwY/eWm45HPiDFaeKhpa+lMtKfaPu3NnRyAYuxkZezT6G4INlp6Gq9mzsnDIg6gjiuLp5avZVSWkGJ4yex1zHK2+Vxo5u8OGY3ELqK7pFRztbM6WOCZ3+JFiB9qwOLLVpvnfMEFebm4Zrcj18HPfWVdDG7EL+BThBZpOLLdn6Ln9mS4gHRyAjcQcTSPBWqyqeBezbfxZfBePXb345dF7XjdgvdebdNtqXDYGnO4LuWrR638AvS6TZNZVgBjBFFl+ufiwkHfG215PCw71ounHVO9kgnpC6WMtvI1xvI14GbxxadbbuWnp4OPXdeX+nlmX+cXH7IjswLatGS5uKpfC4scMwl1W3HHIZLOXFllejHmxxx7b6onaNSFVk2ixove65eWZzsyTdCH8V0n88+1yv9NvqNltLaGLktc9/DNAQssu+OMxnThllcr2vtWWUMRHVdHIshYieEKAS6ym91DwhBsgOyyykPB7uaW999NEGOevovqK2122zuycbup5HRfQd7cZ5e05v0V85AL1DqC2t2dbJAdJ4bjvkhOIf0Ok8lKsdx187QjjomsdE180ry2J51iDQHSPB14C2ntdy+fmR30HdfO3kvW+v+pxVFNE3PBC+UttewkcRf8A9V+5ee9Ftgy19QyniyxG73W9mNg9555cN5sN6fD6r7LrpYb4JHNubWbpfjY5K7VbQlm/xXueNLZBvKwAC9S6z+iccNFT/J2WZSnA7jhkHtSOO84g0k/vFeTFpBvn4faFNS96Xys630aKmRo/VzTRWGjZZGjyDrLXu2zU3uamdxGhMr3DycU+vnwsPE5BaaMrTLbv2y54tM1sn71g1/pkVrKiBnvMdl80j2gpBUOCx4Sem7nb7Ivll/dFC0XujDUQhDsmG37p18DvSmJRbfRBG0IuzIKks4KRqxasseLhEpC6OQDogKJg1CghALgluTwEkhAFlgU2WAKCVt+iW0/k1ZTz3sI5mF3+mThkH8hctSETRdB9bbe2Z8oglhDgztonQ9phDiGPyfb6JNu8oOinRanoI+zgbkbF73ZySEb3O+wZBK6DbR+U7OpJSbuMTGvPF8YwP/qYV0Eeiy2qzQBzSHAOa64c05hwNwQRwXkfTPq1fFeakBkj1MNryR3+bve3156r2Q8FgYkuh87dYvQz5Ds+mkfnO+ZwlI0YHRlzYhywm53kndZeZtdYr6H/AEhI77PiPCrZ6wzhfOzxmtRmrV+CMKsx9lPaFVD2hC9iCDVWCEAdsSLHPv3+aQ6TuTN6B7Mys+LUyq6AoWMKJaZBvUOWPyIRuCAAglG9MssIUFeylrVICNrVQICJoR4VmFQe99Qm0MdDLCTnDOS3+CVod9YSL06PTz+K8I6hK3DWTRbpafF9KJ4t6SP8l7tEp9a+DJUKSsCiPNOvtt9mjuqIj/RIPtXzhIM19K9e4/6Yf9eH7y+bJdVYMaoIUsKIhVGQH2vBW1SbqroVCHD2lD9SmuHteCXa5KCx3qQous05IAkKaEibUJ7NEEKEZCGyAHDNE1qIhMYFBAYoLU8BQ4IOm6r6zstp0rtA6QxHv7VpYB5uC+l4V8mbHqOzmik+ZLHJ/I8O+xfWkZ+Cla+DIUNRIQiPOevl1tmgcaiIeTZD9i+b5Rmvof8ASCf/AMjAONUPSGX8V89yjNVCgmIS1E1AJCts0SWjJNg0QY7XwSonWceSc4apNs1Q5pWE25KNCi1CBEuRHonxFVn5GyfEUDlFlKwIITYglp1NqR4qA2tUuCaAhcEUtjV9WdHKntaank+fBE/+ZjSfivlZmq+lOrWpx7NpTwYWf7bnN+6pV+OoUBShCI8n/SEk/UUreMkjv5WAffXg0gzXtP6QU95aVnCOR387mgfUK8aeM1QotQp2FA4IhjRkB4oosrhMDfRLlKCWuyKrgZlOaPZHmlS8AqHLFmIKRZBXmdmEyIpU8ds0UBQWgpaoClqCVMZs4IiwjUICg2ACBzUULrgIyFFJaF771L1GLZ+H/Lnlb5hr/vleC2XsfUTUfq6mPg+N4+m1zT9QJSPVkA+1Eo3qD5/686nFtHD8yCNviS9/3wvNbLses+q7TaVUdbSYP9toZbzaVyNlQqygNzTShtZEYClSlMukyIHjIDkk6nNOLUiQ2VDsKzwUEFQSgIhIYyxTcSW9+YQWDopLbiyE6IwgynkcBhOnNSpCxBYo3ajxVorXxOsQVsAoBXpfUfU2qpmfOhDvFkjR98rzUhdp1R1GHaMQ+e2Rn9OL7qVY+gUD3WzOgBJ8LI1pOmlZ2NFUyaEQSBv8Thhb6kKD5j2xU9pNJJvfI9/87i4/FUWhNlUNaqhTwlu0T5gqyCCgtmFksmYA138lMfvKhpCS9h4XTiVBQE0qHIMfBSB5lAqXuSYu9Wy1JexA46eSMJAfuTmoGBZZYFKDCr1M67eWXkqSdRvsbcVBbst50JqezrqV3/ejaeT3YD6OK0gKdSS4HNeNWuDhzab/AGIs9vqxcF10VuDZ+C+csjGeDbyH6gXdxPxNBGhAI8RdeQ9e9dd9PD81r5CP4yGt+o7zUg8gfqibooIQyHcqFylVlYk0VZEYsj57/gsJQMd+SFQ1xS3Eo7fkKLX3fYgJrVKhpRhqAQFBCZhQ2QLLEUZ3HVFZQ5t0DAiCUx27emAoCWLLrEGxY64B4pkYVGlfqPEK7Cor6c6LT46Kmf8AOghJ59m2/qvDOteu7XaM3BmGIfQb7X9RcvYegNUBsune45NhNzwEZcD9VfPO1qoyyySHV73vPN7i4/FQrXOO9Ia5HM5LaqjJtFVCsz6KrfJUY/gpay/cVDBe6aPUIMaMlhF0RQAqCIymqux2ashUYFhWFSgGyxSssoAc1E0rAoeFQaJLabo2lBLXWN1tIXjUaEXWperFJNu8vFRXteztpdn0aLr5lssI/wDJO9nwcfJeO1JXW1O2m/8ABqOmEjXSGeeWRgIvG1r5AxrwMxcvxC+tlxdVJc5HL7UKrSKGLHlQEQMx+CSwX/BNa4XJIuNwva/M8EBab4vMfggJrLIiM1OK6h2qCElxTL5qtLcuICoyPQK5GsWIDKlYsRUKFKxBigqViBUepTQsWIjJdFkWvgsWILNBq7n9iQNAsWIoHLOHIqVigUxGpWIBKhyxYgD9rwSofecsWI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pic>
        <p:nvPicPr>
          <p:cNvPr id="8" name="7 - Εικόνα" descr="αρχείο λήψης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47864" y="3429000"/>
            <a:ext cx="1872208" cy="3109587"/>
          </a:xfrm>
          <a:prstGeom prst="rect">
            <a:avLst/>
          </a:prstGeo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5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Γκάνα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l-GR" dirty="0" smtClean="0"/>
              <a:t>    Η Γκάνα συνορεύει δυτικά με την Ακτή Ελεφαντοστού. Πρωτεύουσα είναι η Άκκρα. Έχει πληθυσμό 24.652.402 σύμφωνα με τις εκτιμήσεις του 2012.  </a:t>
            </a:r>
            <a:endParaRPr lang="el-GR" dirty="0"/>
          </a:p>
        </p:txBody>
      </p:sp>
      <p:pic>
        <p:nvPicPr>
          <p:cNvPr id="15362" name="Picture 2" descr="http://upload.wikimedia.org/wikipedia/commons/thumb/2/2b/LocationGhana.svg/250px-LocationGhana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789040"/>
            <a:ext cx="3677394" cy="1838697"/>
          </a:xfrm>
          <a:prstGeom prst="rect">
            <a:avLst/>
          </a:prstGeom>
          <a:noFill/>
        </p:spPr>
      </p:pic>
      <p:pic>
        <p:nvPicPr>
          <p:cNvPr id="15364" name="Picture 4" descr="https://encrypted-tbn2.gstatic.com/images?q=tbn:ANd9GcT6ITWbDo0ITBD1FesaB_UD1bxHx0TZ-icmS4NzQzMhc1AYIz2CIXjPCAi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3717032"/>
            <a:ext cx="3360455" cy="2256656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l-GR" dirty="0" smtClean="0"/>
              <a:t>Κόφι Ανάν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251520" y="1052736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l-GR" dirty="0" smtClean="0"/>
              <a:t> </a:t>
            </a:r>
            <a:r>
              <a:rPr lang="el-GR" dirty="0" smtClean="0"/>
              <a:t>   Ο Κόφι Ανάν ήταν ο 7</a:t>
            </a:r>
            <a:r>
              <a:rPr lang="el-GR" baseline="30000" dirty="0" smtClean="0"/>
              <a:t>ος</a:t>
            </a:r>
            <a:r>
              <a:rPr lang="el-GR" dirty="0" smtClean="0"/>
              <a:t> γραμματέας του Ο.Η.Ε. Γεννήθηκε στο Κουμάσι της Γκάνας και σπούδασε οικονομικά και διοίκηση επιχειρήσεων στη Γκάνα, τις Η.Π.Α και την Ελβετία.</a:t>
            </a:r>
            <a:endParaRPr lang="el-GR" dirty="0"/>
          </a:p>
        </p:txBody>
      </p:sp>
      <p:pic>
        <p:nvPicPr>
          <p:cNvPr id="2050" name="Picture 2" descr="http://i.telegraph.co.uk/multimedia/archive/02149/_Kofi-Annan_2149424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3212976"/>
            <a:ext cx="5041404" cy="3154944"/>
          </a:xfrm>
          <a:prstGeom prst="rect">
            <a:avLst/>
          </a:prstGeom>
          <a:noFill/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Νότια Αφρική 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l-GR" dirty="0"/>
              <a:t> </a:t>
            </a:r>
            <a:r>
              <a:rPr lang="el-GR" dirty="0" smtClean="0"/>
              <a:t>   Η δημοκρατία της Νότιας Αφρικής έχει συνολικό πληθυσμό 47.900.000 κατοίκους. </a:t>
            </a:r>
            <a:endParaRPr lang="el-GR" dirty="0"/>
          </a:p>
        </p:txBody>
      </p:sp>
      <p:pic>
        <p:nvPicPr>
          <p:cNvPr id="16386" name="Picture 2" descr="http://upload.wikimedia.org/wikipedia/commons/thumb/8/85/Location_South_Africa_AU_Africa.svg/250px-Location_South_Africa_AU_Africa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2996952"/>
            <a:ext cx="3240360" cy="3007055"/>
          </a:xfrm>
          <a:prstGeom prst="rect">
            <a:avLst/>
          </a:prstGeom>
          <a:noFill/>
        </p:spPr>
      </p:pic>
      <p:pic>
        <p:nvPicPr>
          <p:cNvPr id="16388" name="Picture 4" descr="http://upload.wikimedia.org/wikipedia/commons/thumb/a/af/Flag_of_South_Africa.svg/125px-Flag_of_South_Africa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573016"/>
            <a:ext cx="2952328" cy="1960348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Νέλσον Μαντέλα 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0" y="134076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l-GR" dirty="0" smtClean="0"/>
              <a:t>    Ένας από τους προέδρους της Νότιας Αφρικής ήταν ο Νέλσον Μαντέλα, ο οποίος ήταν αγωνιστής της Νότιας Αφρικής. Στη συνέχεια έγινε πολιτικός και ο πρώτος έγχρωμος πρόεδρος της Νότιας Αφρικής.</a:t>
            </a:r>
            <a:endParaRPr lang="el-GR" dirty="0"/>
          </a:p>
        </p:txBody>
      </p:sp>
      <p:pic>
        <p:nvPicPr>
          <p:cNvPr id="19458" name="Picture 2" descr="http://www.politianews.gr/wp-content/uploads/2013/08/nelson-made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3356992"/>
            <a:ext cx="2454027" cy="3239640"/>
          </a:xfrm>
          <a:prstGeom prst="rect">
            <a:avLst/>
          </a:prstGeom>
          <a:noFill/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l-GR" sz="7200" b="1" i="1" u="sng" dirty="0" smtClean="0">
                <a:solidFill>
                  <a:schemeClr val="accent5">
                    <a:lumMod val="50000"/>
                  </a:schemeClr>
                </a:solidFill>
              </a:rPr>
              <a:t>ΤΕΛΟΣ</a:t>
            </a:r>
            <a:endParaRPr lang="el-GR" sz="7200" b="1" i="1" u="sng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20482" name="Picture 2" descr="https://encrypted-tbn2.gstatic.com/images?q=tbn:ANd9GcRz2b6-1YBhIoeLknAUcVvIzZ0zaWre2QJSqPgWsiQh2MXbSwfAT4QWp6_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2060848"/>
            <a:ext cx="4134296" cy="2751188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172</Words>
  <Application>Microsoft Office PowerPoint</Application>
  <PresentationFormat>Προβολή στην οθόνη (4:3)</PresentationFormat>
  <Paragraphs>16</Paragraphs>
  <Slides>8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8</vt:i4>
      </vt:variant>
    </vt:vector>
  </HeadingPairs>
  <TitlesOfParts>
    <vt:vector size="9" baseType="lpstr">
      <vt:lpstr>Θέμα του Office</vt:lpstr>
      <vt:lpstr>Άλλες ιστορίες για την Αφρική</vt:lpstr>
      <vt:lpstr>Κάιρο </vt:lpstr>
      <vt:lpstr>Μαντγί Γιακούπ </vt:lpstr>
      <vt:lpstr>Γκάνα</vt:lpstr>
      <vt:lpstr>Κόφι Ανάν</vt:lpstr>
      <vt:lpstr>Νότια Αφρική </vt:lpstr>
      <vt:lpstr>Νέλσον Μαντέλα </vt:lpstr>
      <vt:lpstr>ΤΕΛΟΣ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Άλλες ιστορίες για την Αφρική</dc:title>
  <dc:creator>user09</dc:creator>
  <cp:lastModifiedBy>user09</cp:lastModifiedBy>
  <cp:revision>9</cp:revision>
  <dcterms:created xsi:type="dcterms:W3CDTF">2014-11-14T11:32:55Z</dcterms:created>
  <dcterms:modified xsi:type="dcterms:W3CDTF">2014-11-19T08:49:04Z</dcterms:modified>
</cp:coreProperties>
</file>