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0" r:id="rId2"/>
    <p:sldId id="257" r:id="rId3"/>
    <p:sldId id="258" r:id="rId4"/>
    <p:sldId id="261" r:id="rId5"/>
  </p:sldIdLst>
  <p:sldSz cx="9144000" cy="6858000" type="screen4x3"/>
  <p:notesSz cx="6858000" cy="9144000"/>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13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A213D8F-FC89-43B3-9A2A-391F86D61B7D}"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el-GR"/>
        </a:p>
      </dgm:t>
    </dgm:pt>
    <dgm:pt modelId="{E6574E8B-42A3-49A6-A5B6-C1348929A137}">
      <dgm:prSet phldrT="[Κείμενο]"/>
      <dgm:spPr/>
      <dgm:t>
        <a:bodyPr/>
        <a:lstStyle/>
        <a:p>
          <a:r>
            <a:rPr lang="el-GR" dirty="0" smtClean="0"/>
            <a:t>ΟΙΚΟΓΕΝΕΙΑ</a:t>
          </a:r>
          <a:endParaRPr lang="el-GR" dirty="0"/>
        </a:p>
      </dgm:t>
    </dgm:pt>
    <dgm:pt modelId="{36787340-2A7A-48F2-803D-BC0FDA854786}" type="parTrans" cxnId="{4B83FF3D-0E06-4EA9-965C-55BFD8DA0677}">
      <dgm:prSet/>
      <dgm:spPr/>
      <dgm:t>
        <a:bodyPr/>
        <a:lstStyle/>
        <a:p>
          <a:endParaRPr lang="el-GR"/>
        </a:p>
      </dgm:t>
    </dgm:pt>
    <dgm:pt modelId="{921A4413-B035-4316-A892-81629BE30945}" type="sibTrans" cxnId="{4B83FF3D-0E06-4EA9-965C-55BFD8DA0677}">
      <dgm:prSet/>
      <dgm:spPr/>
      <dgm:t>
        <a:bodyPr/>
        <a:lstStyle/>
        <a:p>
          <a:endParaRPr lang="el-GR"/>
        </a:p>
      </dgm:t>
    </dgm:pt>
    <dgm:pt modelId="{A6F8D68E-BBFC-4E1A-96C0-16C42916326D}" type="pres">
      <dgm:prSet presAssocID="{1A213D8F-FC89-43B3-9A2A-391F86D61B7D}" presName="diagram" presStyleCnt="0">
        <dgm:presLayoutVars>
          <dgm:dir/>
          <dgm:resizeHandles val="exact"/>
        </dgm:presLayoutVars>
      </dgm:prSet>
      <dgm:spPr/>
      <dgm:t>
        <a:bodyPr/>
        <a:lstStyle/>
        <a:p>
          <a:endParaRPr lang="el-GR"/>
        </a:p>
      </dgm:t>
    </dgm:pt>
    <dgm:pt modelId="{58EA5238-0309-4D67-A192-289E073C745E}" type="pres">
      <dgm:prSet presAssocID="{E6574E8B-42A3-49A6-A5B6-C1348929A137}" presName="node" presStyleLbl="node1" presStyleIdx="0" presStyleCnt="1" custScaleX="209474" custLinFactNeighborY="9795">
        <dgm:presLayoutVars>
          <dgm:bulletEnabled val="1"/>
        </dgm:presLayoutVars>
      </dgm:prSet>
      <dgm:spPr/>
      <dgm:t>
        <a:bodyPr/>
        <a:lstStyle/>
        <a:p>
          <a:endParaRPr lang="el-GR"/>
        </a:p>
      </dgm:t>
    </dgm:pt>
  </dgm:ptLst>
  <dgm:cxnLst>
    <dgm:cxn modelId="{E0C14B94-C002-4ECB-B341-C0CF40BEF293}" type="presOf" srcId="{E6574E8B-42A3-49A6-A5B6-C1348929A137}" destId="{58EA5238-0309-4D67-A192-289E073C745E}" srcOrd="0" destOrd="0" presId="urn:microsoft.com/office/officeart/2005/8/layout/default"/>
    <dgm:cxn modelId="{4B83FF3D-0E06-4EA9-965C-55BFD8DA0677}" srcId="{1A213D8F-FC89-43B3-9A2A-391F86D61B7D}" destId="{E6574E8B-42A3-49A6-A5B6-C1348929A137}" srcOrd="0" destOrd="0" parTransId="{36787340-2A7A-48F2-803D-BC0FDA854786}" sibTransId="{921A4413-B035-4316-A892-81629BE30945}"/>
    <dgm:cxn modelId="{DB9F17DF-6735-466F-A634-C63AB80618BF}" type="presOf" srcId="{1A213D8F-FC89-43B3-9A2A-391F86D61B7D}" destId="{A6F8D68E-BBFC-4E1A-96C0-16C42916326D}" srcOrd="0" destOrd="0" presId="urn:microsoft.com/office/officeart/2005/8/layout/default"/>
    <dgm:cxn modelId="{2969A962-24EC-4F74-BD9B-E2DE37762267}" type="presParOf" srcId="{A6F8D68E-BBFC-4E1A-96C0-16C42916326D}" destId="{58EA5238-0309-4D67-A192-289E073C745E}" srcOrd="0" destOrd="0" presId="urn:microsoft.com/office/officeart/2005/8/layout/defaul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A213D8F-FC89-43B3-9A2A-391F86D61B7D}"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el-GR"/>
        </a:p>
      </dgm:t>
    </dgm:pt>
    <dgm:pt modelId="{E6574E8B-42A3-49A6-A5B6-C1348929A137}">
      <dgm:prSet phldrT="[Κείμενο]"/>
      <dgm:spPr/>
      <dgm:t>
        <a:bodyPr/>
        <a:lstStyle/>
        <a:p>
          <a:r>
            <a:rPr lang="el-GR" dirty="0" smtClean="0"/>
            <a:t>ΦΡΟΝΤΙΔΑ</a:t>
          </a:r>
          <a:endParaRPr lang="el-GR" dirty="0"/>
        </a:p>
      </dgm:t>
    </dgm:pt>
    <dgm:pt modelId="{36787340-2A7A-48F2-803D-BC0FDA854786}" type="parTrans" cxnId="{4B83FF3D-0E06-4EA9-965C-55BFD8DA0677}">
      <dgm:prSet/>
      <dgm:spPr/>
      <dgm:t>
        <a:bodyPr/>
        <a:lstStyle/>
        <a:p>
          <a:endParaRPr lang="el-GR"/>
        </a:p>
      </dgm:t>
    </dgm:pt>
    <dgm:pt modelId="{921A4413-B035-4316-A892-81629BE30945}" type="sibTrans" cxnId="{4B83FF3D-0E06-4EA9-965C-55BFD8DA0677}">
      <dgm:prSet/>
      <dgm:spPr/>
      <dgm:t>
        <a:bodyPr/>
        <a:lstStyle/>
        <a:p>
          <a:endParaRPr lang="el-GR"/>
        </a:p>
      </dgm:t>
    </dgm:pt>
    <dgm:pt modelId="{A6F8D68E-BBFC-4E1A-96C0-16C42916326D}" type="pres">
      <dgm:prSet presAssocID="{1A213D8F-FC89-43B3-9A2A-391F86D61B7D}" presName="diagram" presStyleCnt="0">
        <dgm:presLayoutVars>
          <dgm:dir/>
          <dgm:resizeHandles val="exact"/>
        </dgm:presLayoutVars>
      </dgm:prSet>
      <dgm:spPr/>
      <dgm:t>
        <a:bodyPr/>
        <a:lstStyle/>
        <a:p>
          <a:endParaRPr lang="el-GR"/>
        </a:p>
      </dgm:t>
    </dgm:pt>
    <dgm:pt modelId="{58EA5238-0309-4D67-A192-289E073C745E}" type="pres">
      <dgm:prSet presAssocID="{E6574E8B-42A3-49A6-A5B6-C1348929A137}" presName="node" presStyleLbl="node1" presStyleIdx="0" presStyleCnt="1" custScaleX="209474" custLinFactX="100000" custLinFactNeighborX="139912" custLinFactNeighborY="22908">
        <dgm:presLayoutVars>
          <dgm:bulletEnabled val="1"/>
        </dgm:presLayoutVars>
      </dgm:prSet>
      <dgm:spPr/>
      <dgm:t>
        <a:bodyPr/>
        <a:lstStyle/>
        <a:p>
          <a:endParaRPr lang="el-GR"/>
        </a:p>
      </dgm:t>
    </dgm:pt>
  </dgm:ptLst>
  <dgm:cxnLst>
    <dgm:cxn modelId="{6BD8BCD8-75E1-4148-AEB7-1AADC0BC95DC}" type="presOf" srcId="{E6574E8B-42A3-49A6-A5B6-C1348929A137}" destId="{58EA5238-0309-4D67-A192-289E073C745E}" srcOrd="0" destOrd="0" presId="urn:microsoft.com/office/officeart/2005/8/layout/default"/>
    <dgm:cxn modelId="{4B83FF3D-0E06-4EA9-965C-55BFD8DA0677}" srcId="{1A213D8F-FC89-43B3-9A2A-391F86D61B7D}" destId="{E6574E8B-42A3-49A6-A5B6-C1348929A137}" srcOrd="0" destOrd="0" parTransId="{36787340-2A7A-48F2-803D-BC0FDA854786}" sibTransId="{921A4413-B035-4316-A892-81629BE30945}"/>
    <dgm:cxn modelId="{8F8C4E8B-39E4-4291-A60E-8EE38E3EAB44}" type="presOf" srcId="{1A213D8F-FC89-43B3-9A2A-391F86D61B7D}" destId="{A6F8D68E-BBFC-4E1A-96C0-16C42916326D}" srcOrd="0" destOrd="0" presId="urn:microsoft.com/office/officeart/2005/8/layout/default"/>
    <dgm:cxn modelId="{32EE5E69-D029-45DA-80EB-144BEE77048F}" type="presParOf" srcId="{A6F8D68E-BBFC-4E1A-96C0-16C42916326D}" destId="{58EA5238-0309-4D67-A192-289E073C745E}" srcOrd="0" destOrd="0" presId="urn:microsoft.com/office/officeart/2005/8/layout/default"/>
  </dgm:cxnLst>
  <dgm:bg/>
  <dgm:whole/>
  <dgm:extLst>
    <a:ext uri="http://schemas.microsoft.com/office/drawing/2008/diagram">
      <dsp:dataModelExt xmlns:dsp="http://schemas.microsoft.com/office/drawing/2008/diagram" relId="rId14"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A213D8F-FC89-43B3-9A2A-391F86D61B7D}"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el-GR"/>
        </a:p>
      </dgm:t>
    </dgm:pt>
    <dgm:pt modelId="{E6574E8B-42A3-49A6-A5B6-C1348929A137}">
      <dgm:prSet phldrT="[Κείμενο]"/>
      <dgm:spPr/>
      <dgm:t>
        <a:bodyPr/>
        <a:lstStyle/>
        <a:p>
          <a:r>
            <a:rPr lang="el-GR" dirty="0" smtClean="0"/>
            <a:t>ΘΗΛΑΣΜΟΣ</a:t>
          </a:r>
          <a:endParaRPr lang="el-GR" dirty="0"/>
        </a:p>
      </dgm:t>
    </dgm:pt>
    <dgm:pt modelId="{36787340-2A7A-48F2-803D-BC0FDA854786}" type="parTrans" cxnId="{4B83FF3D-0E06-4EA9-965C-55BFD8DA0677}">
      <dgm:prSet/>
      <dgm:spPr/>
      <dgm:t>
        <a:bodyPr/>
        <a:lstStyle/>
        <a:p>
          <a:endParaRPr lang="el-GR"/>
        </a:p>
      </dgm:t>
    </dgm:pt>
    <dgm:pt modelId="{921A4413-B035-4316-A892-81629BE30945}" type="sibTrans" cxnId="{4B83FF3D-0E06-4EA9-965C-55BFD8DA0677}">
      <dgm:prSet/>
      <dgm:spPr/>
      <dgm:t>
        <a:bodyPr/>
        <a:lstStyle/>
        <a:p>
          <a:endParaRPr lang="el-GR"/>
        </a:p>
      </dgm:t>
    </dgm:pt>
    <dgm:pt modelId="{A6F8D68E-BBFC-4E1A-96C0-16C42916326D}" type="pres">
      <dgm:prSet presAssocID="{1A213D8F-FC89-43B3-9A2A-391F86D61B7D}" presName="diagram" presStyleCnt="0">
        <dgm:presLayoutVars>
          <dgm:dir/>
          <dgm:resizeHandles val="exact"/>
        </dgm:presLayoutVars>
      </dgm:prSet>
      <dgm:spPr/>
      <dgm:t>
        <a:bodyPr/>
        <a:lstStyle/>
        <a:p>
          <a:endParaRPr lang="el-GR"/>
        </a:p>
      </dgm:t>
    </dgm:pt>
    <dgm:pt modelId="{58EA5238-0309-4D67-A192-289E073C745E}" type="pres">
      <dgm:prSet presAssocID="{E6574E8B-42A3-49A6-A5B6-C1348929A137}" presName="node" presStyleLbl="node1" presStyleIdx="0" presStyleCnt="1" custScaleX="209474" custLinFactNeighborY="3249">
        <dgm:presLayoutVars>
          <dgm:bulletEnabled val="1"/>
        </dgm:presLayoutVars>
      </dgm:prSet>
      <dgm:spPr/>
      <dgm:t>
        <a:bodyPr/>
        <a:lstStyle/>
        <a:p>
          <a:endParaRPr lang="el-GR"/>
        </a:p>
      </dgm:t>
    </dgm:pt>
  </dgm:ptLst>
  <dgm:cxnLst>
    <dgm:cxn modelId="{54C4F431-9BEF-4DB5-A756-1E6731D43645}" type="presOf" srcId="{E6574E8B-42A3-49A6-A5B6-C1348929A137}" destId="{58EA5238-0309-4D67-A192-289E073C745E}" srcOrd="0" destOrd="0" presId="urn:microsoft.com/office/officeart/2005/8/layout/default"/>
    <dgm:cxn modelId="{6F20C81D-4D3D-4A5F-9DEA-5A13557ADC0A}" type="presOf" srcId="{1A213D8F-FC89-43B3-9A2A-391F86D61B7D}" destId="{A6F8D68E-BBFC-4E1A-96C0-16C42916326D}" srcOrd="0" destOrd="0" presId="urn:microsoft.com/office/officeart/2005/8/layout/default"/>
    <dgm:cxn modelId="{4B83FF3D-0E06-4EA9-965C-55BFD8DA0677}" srcId="{1A213D8F-FC89-43B3-9A2A-391F86D61B7D}" destId="{E6574E8B-42A3-49A6-A5B6-C1348929A137}" srcOrd="0" destOrd="0" parTransId="{36787340-2A7A-48F2-803D-BC0FDA854786}" sibTransId="{921A4413-B035-4316-A892-81629BE30945}"/>
    <dgm:cxn modelId="{DA35328A-8C6B-4A3E-856D-8EDD9B4F53C7}" type="presParOf" srcId="{A6F8D68E-BBFC-4E1A-96C0-16C42916326D}" destId="{58EA5238-0309-4D67-A192-289E073C745E}" srcOrd="0" destOrd="0" presId="urn:microsoft.com/office/officeart/2005/8/layout/default"/>
  </dgm:cxnLst>
  <dgm:bg/>
  <dgm:whole/>
  <dgm:extLst>
    <a:ext uri="http://schemas.microsoft.com/office/drawing/2008/diagram">
      <dsp:dataModelExt xmlns:dsp="http://schemas.microsoft.com/office/drawing/2008/diagram" relId="rId1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8EA5238-0309-4D67-A192-289E073C745E}">
      <dsp:nvSpPr>
        <dsp:cNvPr id="0" name=""/>
        <dsp:cNvSpPr/>
      </dsp:nvSpPr>
      <dsp:spPr>
        <a:xfrm>
          <a:off x="23662" y="119"/>
          <a:ext cx="2568627" cy="735736"/>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lvl="0" algn="ctr" defTabSz="1511300">
            <a:lnSpc>
              <a:spcPct val="90000"/>
            </a:lnSpc>
            <a:spcBef>
              <a:spcPct val="0"/>
            </a:spcBef>
            <a:spcAft>
              <a:spcPct val="35000"/>
            </a:spcAft>
          </a:pPr>
          <a:r>
            <a:rPr lang="el-GR" sz="3400" kern="1200" dirty="0" smtClean="0"/>
            <a:t>ΟΙΚΟΓΕΝΕΙΑ</a:t>
          </a:r>
          <a:endParaRPr lang="el-GR" sz="3400" kern="1200" dirty="0"/>
        </a:p>
      </dsp:txBody>
      <dsp:txXfrm>
        <a:off x="23662" y="119"/>
        <a:ext cx="2568627" cy="73573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8EA5238-0309-4D67-A192-289E073C745E}">
      <dsp:nvSpPr>
        <dsp:cNvPr id="0" name=""/>
        <dsp:cNvSpPr/>
      </dsp:nvSpPr>
      <dsp:spPr>
        <a:xfrm>
          <a:off x="47324" y="119"/>
          <a:ext cx="2568627" cy="735736"/>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lvl="0" algn="ctr" defTabSz="1511300">
            <a:lnSpc>
              <a:spcPct val="90000"/>
            </a:lnSpc>
            <a:spcBef>
              <a:spcPct val="0"/>
            </a:spcBef>
            <a:spcAft>
              <a:spcPct val="35000"/>
            </a:spcAft>
          </a:pPr>
          <a:r>
            <a:rPr lang="el-GR" sz="3400" kern="1200" dirty="0" smtClean="0"/>
            <a:t>ΦΡΟΝΤΙΔΑ</a:t>
          </a:r>
          <a:endParaRPr lang="el-GR" sz="3400" kern="1200" dirty="0"/>
        </a:p>
      </dsp:txBody>
      <dsp:txXfrm>
        <a:off x="47324" y="119"/>
        <a:ext cx="2568627" cy="73573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8EA5238-0309-4D67-A192-289E073C745E}">
      <dsp:nvSpPr>
        <dsp:cNvPr id="0" name=""/>
        <dsp:cNvSpPr/>
      </dsp:nvSpPr>
      <dsp:spPr>
        <a:xfrm>
          <a:off x="23662" y="119"/>
          <a:ext cx="2568627" cy="735736"/>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lvl="0" algn="ctr" defTabSz="1511300">
            <a:lnSpc>
              <a:spcPct val="90000"/>
            </a:lnSpc>
            <a:spcBef>
              <a:spcPct val="0"/>
            </a:spcBef>
            <a:spcAft>
              <a:spcPct val="35000"/>
            </a:spcAft>
          </a:pPr>
          <a:r>
            <a:rPr lang="el-GR" sz="3400" kern="1200" dirty="0" smtClean="0"/>
            <a:t>ΘΗΛΑΣΜΟΣ</a:t>
          </a:r>
          <a:endParaRPr lang="el-GR" sz="3400" kern="1200" dirty="0"/>
        </a:p>
      </dsp:txBody>
      <dsp:txXfrm>
        <a:off x="23662" y="119"/>
        <a:ext cx="2568627" cy="735736"/>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2" name="Τίτλος 1"/>
          <p:cNvSpPr>
            <a:spLocks noGrp="1"/>
          </p:cNvSpPr>
          <p:nvPr>
            <p:ph type="ctrTitle"/>
          </p:nvPr>
        </p:nvSpPr>
        <p:spPr>
          <a:xfrm>
            <a:off x="685800" y="2130425"/>
            <a:ext cx="7772400" cy="1470025"/>
          </a:xfrm>
        </p:spPr>
        <p:txBody>
          <a:bodyPr/>
          <a:lstStyle/>
          <a:p>
            <a:r>
              <a:rPr lang="el-GR" smtClean="0"/>
              <a:t>Στυλ κύριου τίτλου</a:t>
            </a:r>
            <a:endParaRPr lang="el-GR"/>
          </a:p>
        </p:txBody>
      </p:sp>
      <p:sp>
        <p:nvSpPr>
          <p:cNvPr id="3" name="Υπότιτλος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l-GR" smtClean="0"/>
              <a:t>Στυλ κύριου υπότιτλου</a:t>
            </a:r>
            <a:endParaRPr lang="el-GR"/>
          </a:p>
        </p:txBody>
      </p:sp>
      <p:sp>
        <p:nvSpPr>
          <p:cNvPr id="4" name="Θέση ημερομηνίας 3"/>
          <p:cNvSpPr>
            <a:spLocks noGrp="1"/>
          </p:cNvSpPr>
          <p:nvPr>
            <p:ph type="dt" sz="half" idx="10"/>
          </p:nvPr>
        </p:nvSpPr>
        <p:spPr/>
        <p:txBody>
          <a:bodyPr/>
          <a:lstStyle/>
          <a:p>
            <a:fld id="{7AD090AB-0CAC-4FFE-A93F-FDD5C20E4C4E}" type="datetimeFigureOut">
              <a:rPr lang="el-GR" smtClean="0"/>
              <a:t>7/4/2014</a:t>
            </a:fld>
            <a:endParaRPr lang="el-GR"/>
          </a:p>
        </p:txBody>
      </p:sp>
      <p:sp>
        <p:nvSpPr>
          <p:cNvPr id="5" name="Θέση υποσέλιδου 4"/>
          <p:cNvSpPr>
            <a:spLocks noGrp="1"/>
          </p:cNvSpPr>
          <p:nvPr>
            <p:ph type="ftr" sz="quarter" idx="11"/>
          </p:nvPr>
        </p:nvSpPr>
        <p:spPr/>
        <p:txBody>
          <a:bodyPr/>
          <a:lstStyle/>
          <a:p>
            <a:endParaRPr lang="el-GR"/>
          </a:p>
        </p:txBody>
      </p:sp>
      <p:sp>
        <p:nvSpPr>
          <p:cNvPr id="6" name="Θέση αριθμού διαφάνειας 5"/>
          <p:cNvSpPr>
            <a:spLocks noGrp="1"/>
          </p:cNvSpPr>
          <p:nvPr>
            <p:ph type="sldNum" sz="quarter" idx="12"/>
          </p:nvPr>
        </p:nvSpPr>
        <p:spPr/>
        <p:txBody>
          <a:bodyPr/>
          <a:lstStyle/>
          <a:p>
            <a:fld id="{EEFF4FF9-9D78-4BB5-BDD7-90879CF24D1A}" type="slidenum">
              <a:rPr lang="el-GR" smtClean="0"/>
              <a:t>‹#›</a:t>
            </a:fld>
            <a:endParaRPr lang="el-GR"/>
          </a:p>
        </p:txBody>
      </p:sp>
    </p:spTree>
    <p:extLst>
      <p:ext uri="{BB962C8B-B14F-4D97-AF65-F5344CB8AC3E}">
        <p14:creationId xmlns:p14="http://schemas.microsoft.com/office/powerpoint/2010/main" val="12997307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smtClean="0"/>
              <a:t>Στυλ κύριου τίτλου</a:t>
            </a:r>
            <a:endParaRPr lang="el-GR"/>
          </a:p>
        </p:txBody>
      </p:sp>
      <p:sp>
        <p:nvSpPr>
          <p:cNvPr id="3" name="Θέση κατακόρυφου κειμένου 2"/>
          <p:cNvSpPr>
            <a:spLocks noGrp="1"/>
          </p:cNvSpPr>
          <p:nvPr>
            <p:ph type="body" orient="vert" idx="1"/>
          </p:nvPr>
        </p:nvSpPr>
        <p:spPr/>
        <p:txBody>
          <a:bodyPr vert="eaVert"/>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ημερομηνίας 3"/>
          <p:cNvSpPr>
            <a:spLocks noGrp="1"/>
          </p:cNvSpPr>
          <p:nvPr>
            <p:ph type="dt" sz="half" idx="10"/>
          </p:nvPr>
        </p:nvSpPr>
        <p:spPr/>
        <p:txBody>
          <a:bodyPr/>
          <a:lstStyle/>
          <a:p>
            <a:fld id="{7AD090AB-0CAC-4FFE-A93F-FDD5C20E4C4E}" type="datetimeFigureOut">
              <a:rPr lang="el-GR" smtClean="0"/>
              <a:t>7/4/2014</a:t>
            </a:fld>
            <a:endParaRPr lang="el-GR"/>
          </a:p>
        </p:txBody>
      </p:sp>
      <p:sp>
        <p:nvSpPr>
          <p:cNvPr id="5" name="Θέση υποσέλιδου 4"/>
          <p:cNvSpPr>
            <a:spLocks noGrp="1"/>
          </p:cNvSpPr>
          <p:nvPr>
            <p:ph type="ftr" sz="quarter" idx="11"/>
          </p:nvPr>
        </p:nvSpPr>
        <p:spPr/>
        <p:txBody>
          <a:bodyPr/>
          <a:lstStyle/>
          <a:p>
            <a:endParaRPr lang="el-GR"/>
          </a:p>
        </p:txBody>
      </p:sp>
      <p:sp>
        <p:nvSpPr>
          <p:cNvPr id="6" name="Θέση αριθμού διαφάνειας 5"/>
          <p:cNvSpPr>
            <a:spLocks noGrp="1"/>
          </p:cNvSpPr>
          <p:nvPr>
            <p:ph type="sldNum" sz="quarter" idx="12"/>
          </p:nvPr>
        </p:nvSpPr>
        <p:spPr/>
        <p:txBody>
          <a:bodyPr/>
          <a:lstStyle/>
          <a:p>
            <a:fld id="{EEFF4FF9-9D78-4BB5-BDD7-90879CF24D1A}" type="slidenum">
              <a:rPr lang="el-GR" smtClean="0"/>
              <a:t>‹#›</a:t>
            </a:fld>
            <a:endParaRPr lang="el-GR"/>
          </a:p>
        </p:txBody>
      </p:sp>
    </p:spTree>
    <p:extLst>
      <p:ext uri="{BB962C8B-B14F-4D97-AF65-F5344CB8AC3E}">
        <p14:creationId xmlns:p14="http://schemas.microsoft.com/office/powerpoint/2010/main" val="36549265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Κατακόρυφος τίτλος 1"/>
          <p:cNvSpPr>
            <a:spLocks noGrp="1"/>
          </p:cNvSpPr>
          <p:nvPr>
            <p:ph type="title" orient="vert"/>
          </p:nvPr>
        </p:nvSpPr>
        <p:spPr>
          <a:xfrm>
            <a:off x="6629400" y="274638"/>
            <a:ext cx="2057400" cy="5851525"/>
          </a:xfrm>
        </p:spPr>
        <p:txBody>
          <a:bodyPr vert="eaVert"/>
          <a:lstStyle/>
          <a:p>
            <a:r>
              <a:rPr lang="el-GR" smtClean="0"/>
              <a:t>Στυλ κύριου τίτλου</a:t>
            </a:r>
            <a:endParaRPr lang="el-GR"/>
          </a:p>
        </p:txBody>
      </p:sp>
      <p:sp>
        <p:nvSpPr>
          <p:cNvPr id="3" name="Θέση κατακόρυφου κειμένου 2"/>
          <p:cNvSpPr>
            <a:spLocks noGrp="1"/>
          </p:cNvSpPr>
          <p:nvPr>
            <p:ph type="body" orient="vert" idx="1"/>
          </p:nvPr>
        </p:nvSpPr>
        <p:spPr>
          <a:xfrm>
            <a:off x="457200" y="274638"/>
            <a:ext cx="6019800" cy="5851525"/>
          </a:xfrm>
        </p:spPr>
        <p:txBody>
          <a:bodyPr vert="eaVert"/>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ημερομηνίας 3"/>
          <p:cNvSpPr>
            <a:spLocks noGrp="1"/>
          </p:cNvSpPr>
          <p:nvPr>
            <p:ph type="dt" sz="half" idx="10"/>
          </p:nvPr>
        </p:nvSpPr>
        <p:spPr/>
        <p:txBody>
          <a:bodyPr/>
          <a:lstStyle/>
          <a:p>
            <a:fld id="{7AD090AB-0CAC-4FFE-A93F-FDD5C20E4C4E}" type="datetimeFigureOut">
              <a:rPr lang="el-GR" smtClean="0"/>
              <a:t>7/4/2014</a:t>
            </a:fld>
            <a:endParaRPr lang="el-GR"/>
          </a:p>
        </p:txBody>
      </p:sp>
      <p:sp>
        <p:nvSpPr>
          <p:cNvPr id="5" name="Θέση υποσέλιδου 4"/>
          <p:cNvSpPr>
            <a:spLocks noGrp="1"/>
          </p:cNvSpPr>
          <p:nvPr>
            <p:ph type="ftr" sz="quarter" idx="11"/>
          </p:nvPr>
        </p:nvSpPr>
        <p:spPr/>
        <p:txBody>
          <a:bodyPr/>
          <a:lstStyle/>
          <a:p>
            <a:endParaRPr lang="el-GR"/>
          </a:p>
        </p:txBody>
      </p:sp>
      <p:sp>
        <p:nvSpPr>
          <p:cNvPr id="6" name="Θέση αριθμού διαφάνειας 5"/>
          <p:cNvSpPr>
            <a:spLocks noGrp="1"/>
          </p:cNvSpPr>
          <p:nvPr>
            <p:ph type="sldNum" sz="quarter" idx="12"/>
          </p:nvPr>
        </p:nvSpPr>
        <p:spPr/>
        <p:txBody>
          <a:bodyPr/>
          <a:lstStyle/>
          <a:p>
            <a:fld id="{EEFF4FF9-9D78-4BB5-BDD7-90879CF24D1A}" type="slidenum">
              <a:rPr lang="el-GR" smtClean="0"/>
              <a:t>‹#›</a:t>
            </a:fld>
            <a:endParaRPr lang="el-GR"/>
          </a:p>
        </p:txBody>
      </p:sp>
    </p:spTree>
    <p:extLst>
      <p:ext uri="{BB962C8B-B14F-4D97-AF65-F5344CB8AC3E}">
        <p14:creationId xmlns:p14="http://schemas.microsoft.com/office/powerpoint/2010/main" val="18707379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Περιεχόμενο">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smtClean="0"/>
              <a:t>Στυλ κύριου τίτλου</a:t>
            </a:r>
            <a:endParaRPr lang="el-GR"/>
          </a:p>
        </p:txBody>
      </p:sp>
      <p:sp>
        <p:nvSpPr>
          <p:cNvPr id="3" name="Θέση περιεχομένου 2"/>
          <p:cNvSpPr>
            <a:spLocks noGrp="1"/>
          </p:cNvSpPr>
          <p:nvPr>
            <p:ph idx="1"/>
          </p:nvPr>
        </p:nvSpPr>
        <p:spPr/>
        <p:txBody>
          <a:body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ημερομηνίας 3"/>
          <p:cNvSpPr>
            <a:spLocks noGrp="1"/>
          </p:cNvSpPr>
          <p:nvPr>
            <p:ph type="dt" sz="half" idx="10"/>
          </p:nvPr>
        </p:nvSpPr>
        <p:spPr/>
        <p:txBody>
          <a:bodyPr/>
          <a:lstStyle/>
          <a:p>
            <a:fld id="{7AD090AB-0CAC-4FFE-A93F-FDD5C20E4C4E}" type="datetimeFigureOut">
              <a:rPr lang="el-GR" smtClean="0"/>
              <a:t>7/4/2014</a:t>
            </a:fld>
            <a:endParaRPr lang="el-GR"/>
          </a:p>
        </p:txBody>
      </p:sp>
      <p:sp>
        <p:nvSpPr>
          <p:cNvPr id="5" name="Θέση υποσέλιδου 4"/>
          <p:cNvSpPr>
            <a:spLocks noGrp="1"/>
          </p:cNvSpPr>
          <p:nvPr>
            <p:ph type="ftr" sz="quarter" idx="11"/>
          </p:nvPr>
        </p:nvSpPr>
        <p:spPr/>
        <p:txBody>
          <a:bodyPr/>
          <a:lstStyle/>
          <a:p>
            <a:endParaRPr lang="el-GR"/>
          </a:p>
        </p:txBody>
      </p:sp>
      <p:sp>
        <p:nvSpPr>
          <p:cNvPr id="6" name="Θέση αριθμού διαφάνειας 5"/>
          <p:cNvSpPr>
            <a:spLocks noGrp="1"/>
          </p:cNvSpPr>
          <p:nvPr>
            <p:ph type="sldNum" sz="quarter" idx="12"/>
          </p:nvPr>
        </p:nvSpPr>
        <p:spPr/>
        <p:txBody>
          <a:bodyPr/>
          <a:lstStyle/>
          <a:p>
            <a:fld id="{EEFF4FF9-9D78-4BB5-BDD7-90879CF24D1A}" type="slidenum">
              <a:rPr lang="el-GR" smtClean="0"/>
              <a:t>‹#›</a:t>
            </a:fld>
            <a:endParaRPr lang="el-GR"/>
          </a:p>
        </p:txBody>
      </p:sp>
    </p:spTree>
    <p:extLst>
      <p:ext uri="{BB962C8B-B14F-4D97-AF65-F5344CB8AC3E}">
        <p14:creationId xmlns:p14="http://schemas.microsoft.com/office/powerpoint/2010/main" val="3820761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Τίτλος 1"/>
          <p:cNvSpPr>
            <a:spLocks noGrp="1"/>
          </p:cNvSpPr>
          <p:nvPr>
            <p:ph type="title"/>
          </p:nvPr>
        </p:nvSpPr>
        <p:spPr>
          <a:xfrm>
            <a:off x="722313" y="4406900"/>
            <a:ext cx="7772400" cy="1362075"/>
          </a:xfrm>
        </p:spPr>
        <p:txBody>
          <a:bodyPr anchor="t"/>
          <a:lstStyle>
            <a:lvl1pPr algn="l">
              <a:defRPr sz="4000" b="1" cap="all"/>
            </a:lvl1pPr>
          </a:lstStyle>
          <a:p>
            <a:r>
              <a:rPr lang="el-GR" smtClean="0"/>
              <a:t>Στυλ κύριου τίτλου</a:t>
            </a:r>
            <a:endParaRPr lang="el-GR"/>
          </a:p>
        </p:txBody>
      </p:sp>
      <p:sp>
        <p:nvSpPr>
          <p:cNvPr id="3" name="Θέση κειμένου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l-GR" smtClean="0"/>
              <a:t>Στυλ υποδείγματος κειμένου</a:t>
            </a:r>
          </a:p>
        </p:txBody>
      </p:sp>
      <p:sp>
        <p:nvSpPr>
          <p:cNvPr id="4" name="Θέση ημερομηνίας 3"/>
          <p:cNvSpPr>
            <a:spLocks noGrp="1"/>
          </p:cNvSpPr>
          <p:nvPr>
            <p:ph type="dt" sz="half" idx="10"/>
          </p:nvPr>
        </p:nvSpPr>
        <p:spPr/>
        <p:txBody>
          <a:bodyPr/>
          <a:lstStyle/>
          <a:p>
            <a:fld id="{7AD090AB-0CAC-4FFE-A93F-FDD5C20E4C4E}" type="datetimeFigureOut">
              <a:rPr lang="el-GR" smtClean="0"/>
              <a:t>7/4/2014</a:t>
            </a:fld>
            <a:endParaRPr lang="el-GR"/>
          </a:p>
        </p:txBody>
      </p:sp>
      <p:sp>
        <p:nvSpPr>
          <p:cNvPr id="5" name="Θέση υποσέλιδου 4"/>
          <p:cNvSpPr>
            <a:spLocks noGrp="1"/>
          </p:cNvSpPr>
          <p:nvPr>
            <p:ph type="ftr" sz="quarter" idx="11"/>
          </p:nvPr>
        </p:nvSpPr>
        <p:spPr/>
        <p:txBody>
          <a:bodyPr/>
          <a:lstStyle/>
          <a:p>
            <a:endParaRPr lang="el-GR"/>
          </a:p>
        </p:txBody>
      </p:sp>
      <p:sp>
        <p:nvSpPr>
          <p:cNvPr id="6" name="Θέση αριθμού διαφάνειας 5"/>
          <p:cNvSpPr>
            <a:spLocks noGrp="1"/>
          </p:cNvSpPr>
          <p:nvPr>
            <p:ph type="sldNum" sz="quarter" idx="12"/>
          </p:nvPr>
        </p:nvSpPr>
        <p:spPr/>
        <p:txBody>
          <a:bodyPr/>
          <a:lstStyle/>
          <a:p>
            <a:fld id="{EEFF4FF9-9D78-4BB5-BDD7-90879CF24D1A}" type="slidenum">
              <a:rPr lang="el-GR" smtClean="0"/>
              <a:t>‹#›</a:t>
            </a:fld>
            <a:endParaRPr lang="el-GR"/>
          </a:p>
        </p:txBody>
      </p:sp>
    </p:spTree>
    <p:extLst>
      <p:ext uri="{BB962C8B-B14F-4D97-AF65-F5344CB8AC3E}">
        <p14:creationId xmlns:p14="http://schemas.microsoft.com/office/powerpoint/2010/main" val="4279688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smtClean="0"/>
              <a:t>Στυλ κύριου τίτλου</a:t>
            </a:r>
            <a:endParaRPr lang="el-GR"/>
          </a:p>
        </p:txBody>
      </p:sp>
      <p:sp>
        <p:nvSpPr>
          <p:cNvPr id="3" name="Θέση περιεχομένου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περιεχομένου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Θέση ημερομηνίας 4"/>
          <p:cNvSpPr>
            <a:spLocks noGrp="1"/>
          </p:cNvSpPr>
          <p:nvPr>
            <p:ph type="dt" sz="half" idx="10"/>
          </p:nvPr>
        </p:nvSpPr>
        <p:spPr/>
        <p:txBody>
          <a:bodyPr/>
          <a:lstStyle/>
          <a:p>
            <a:fld id="{7AD090AB-0CAC-4FFE-A93F-FDD5C20E4C4E}" type="datetimeFigureOut">
              <a:rPr lang="el-GR" smtClean="0"/>
              <a:t>7/4/2014</a:t>
            </a:fld>
            <a:endParaRPr lang="el-GR"/>
          </a:p>
        </p:txBody>
      </p:sp>
      <p:sp>
        <p:nvSpPr>
          <p:cNvPr id="6" name="Θέση υποσέλιδου 5"/>
          <p:cNvSpPr>
            <a:spLocks noGrp="1"/>
          </p:cNvSpPr>
          <p:nvPr>
            <p:ph type="ftr" sz="quarter" idx="11"/>
          </p:nvPr>
        </p:nvSpPr>
        <p:spPr/>
        <p:txBody>
          <a:bodyPr/>
          <a:lstStyle/>
          <a:p>
            <a:endParaRPr lang="el-GR"/>
          </a:p>
        </p:txBody>
      </p:sp>
      <p:sp>
        <p:nvSpPr>
          <p:cNvPr id="7" name="Θέση αριθμού διαφάνειας 6"/>
          <p:cNvSpPr>
            <a:spLocks noGrp="1"/>
          </p:cNvSpPr>
          <p:nvPr>
            <p:ph type="sldNum" sz="quarter" idx="12"/>
          </p:nvPr>
        </p:nvSpPr>
        <p:spPr/>
        <p:txBody>
          <a:bodyPr/>
          <a:lstStyle/>
          <a:p>
            <a:fld id="{EEFF4FF9-9D78-4BB5-BDD7-90879CF24D1A}" type="slidenum">
              <a:rPr lang="el-GR" smtClean="0"/>
              <a:t>‹#›</a:t>
            </a:fld>
            <a:endParaRPr lang="el-GR"/>
          </a:p>
        </p:txBody>
      </p:sp>
    </p:spTree>
    <p:extLst>
      <p:ext uri="{BB962C8B-B14F-4D97-AF65-F5344CB8AC3E}">
        <p14:creationId xmlns:p14="http://schemas.microsoft.com/office/powerpoint/2010/main" val="2392916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lvl1pPr>
              <a:defRPr/>
            </a:lvl1pPr>
          </a:lstStyle>
          <a:p>
            <a:r>
              <a:rPr lang="el-GR" smtClean="0"/>
              <a:t>Στυλ κύριου τίτλου</a:t>
            </a:r>
            <a:endParaRPr lang="el-GR"/>
          </a:p>
        </p:txBody>
      </p:sp>
      <p:sp>
        <p:nvSpPr>
          <p:cNvPr id="3" name="Θέση κειμένου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Στυλ υποδείγματος κειμένου</a:t>
            </a:r>
          </a:p>
        </p:txBody>
      </p:sp>
      <p:sp>
        <p:nvSpPr>
          <p:cNvPr id="4" name="Θέση περιεχομένου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Θέση κειμένου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Στυλ υποδείγματος κειμένου</a:t>
            </a:r>
          </a:p>
        </p:txBody>
      </p:sp>
      <p:sp>
        <p:nvSpPr>
          <p:cNvPr id="6" name="Θέση περιεχομένου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7" name="Θέση ημερομηνίας 6"/>
          <p:cNvSpPr>
            <a:spLocks noGrp="1"/>
          </p:cNvSpPr>
          <p:nvPr>
            <p:ph type="dt" sz="half" idx="10"/>
          </p:nvPr>
        </p:nvSpPr>
        <p:spPr/>
        <p:txBody>
          <a:bodyPr/>
          <a:lstStyle/>
          <a:p>
            <a:fld id="{7AD090AB-0CAC-4FFE-A93F-FDD5C20E4C4E}" type="datetimeFigureOut">
              <a:rPr lang="el-GR" smtClean="0"/>
              <a:t>7/4/2014</a:t>
            </a:fld>
            <a:endParaRPr lang="el-GR"/>
          </a:p>
        </p:txBody>
      </p:sp>
      <p:sp>
        <p:nvSpPr>
          <p:cNvPr id="8" name="Θέση υποσέλιδου 7"/>
          <p:cNvSpPr>
            <a:spLocks noGrp="1"/>
          </p:cNvSpPr>
          <p:nvPr>
            <p:ph type="ftr" sz="quarter" idx="11"/>
          </p:nvPr>
        </p:nvSpPr>
        <p:spPr/>
        <p:txBody>
          <a:bodyPr/>
          <a:lstStyle/>
          <a:p>
            <a:endParaRPr lang="el-GR"/>
          </a:p>
        </p:txBody>
      </p:sp>
      <p:sp>
        <p:nvSpPr>
          <p:cNvPr id="9" name="Θέση αριθμού διαφάνειας 8"/>
          <p:cNvSpPr>
            <a:spLocks noGrp="1"/>
          </p:cNvSpPr>
          <p:nvPr>
            <p:ph type="sldNum" sz="quarter" idx="12"/>
          </p:nvPr>
        </p:nvSpPr>
        <p:spPr/>
        <p:txBody>
          <a:bodyPr/>
          <a:lstStyle/>
          <a:p>
            <a:fld id="{EEFF4FF9-9D78-4BB5-BDD7-90879CF24D1A}" type="slidenum">
              <a:rPr lang="el-GR" smtClean="0"/>
              <a:t>‹#›</a:t>
            </a:fld>
            <a:endParaRPr lang="el-GR"/>
          </a:p>
        </p:txBody>
      </p:sp>
    </p:spTree>
    <p:extLst>
      <p:ext uri="{BB962C8B-B14F-4D97-AF65-F5344CB8AC3E}">
        <p14:creationId xmlns:p14="http://schemas.microsoft.com/office/powerpoint/2010/main" val="17522498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smtClean="0"/>
              <a:t>Στυλ κύριου τίτλου</a:t>
            </a:r>
            <a:endParaRPr lang="el-GR"/>
          </a:p>
        </p:txBody>
      </p:sp>
      <p:sp>
        <p:nvSpPr>
          <p:cNvPr id="3" name="Θέση ημερομηνίας 2"/>
          <p:cNvSpPr>
            <a:spLocks noGrp="1"/>
          </p:cNvSpPr>
          <p:nvPr>
            <p:ph type="dt" sz="half" idx="10"/>
          </p:nvPr>
        </p:nvSpPr>
        <p:spPr/>
        <p:txBody>
          <a:bodyPr/>
          <a:lstStyle/>
          <a:p>
            <a:fld id="{7AD090AB-0CAC-4FFE-A93F-FDD5C20E4C4E}" type="datetimeFigureOut">
              <a:rPr lang="el-GR" smtClean="0"/>
              <a:t>7/4/2014</a:t>
            </a:fld>
            <a:endParaRPr lang="el-GR"/>
          </a:p>
        </p:txBody>
      </p:sp>
      <p:sp>
        <p:nvSpPr>
          <p:cNvPr id="4" name="Θέση υποσέλιδου 3"/>
          <p:cNvSpPr>
            <a:spLocks noGrp="1"/>
          </p:cNvSpPr>
          <p:nvPr>
            <p:ph type="ftr" sz="quarter" idx="11"/>
          </p:nvPr>
        </p:nvSpPr>
        <p:spPr/>
        <p:txBody>
          <a:bodyPr/>
          <a:lstStyle/>
          <a:p>
            <a:endParaRPr lang="el-GR"/>
          </a:p>
        </p:txBody>
      </p:sp>
      <p:sp>
        <p:nvSpPr>
          <p:cNvPr id="5" name="Θέση αριθμού διαφάνειας 4"/>
          <p:cNvSpPr>
            <a:spLocks noGrp="1"/>
          </p:cNvSpPr>
          <p:nvPr>
            <p:ph type="sldNum" sz="quarter" idx="12"/>
          </p:nvPr>
        </p:nvSpPr>
        <p:spPr/>
        <p:txBody>
          <a:bodyPr/>
          <a:lstStyle/>
          <a:p>
            <a:fld id="{EEFF4FF9-9D78-4BB5-BDD7-90879CF24D1A}" type="slidenum">
              <a:rPr lang="el-GR" smtClean="0"/>
              <a:t>‹#›</a:t>
            </a:fld>
            <a:endParaRPr lang="el-GR"/>
          </a:p>
        </p:txBody>
      </p:sp>
    </p:spTree>
    <p:extLst>
      <p:ext uri="{BB962C8B-B14F-4D97-AF65-F5344CB8AC3E}">
        <p14:creationId xmlns:p14="http://schemas.microsoft.com/office/powerpoint/2010/main" val="5540201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Θέση ημερομηνίας 1"/>
          <p:cNvSpPr>
            <a:spLocks noGrp="1"/>
          </p:cNvSpPr>
          <p:nvPr>
            <p:ph type="dt" sz="half" idx="10"/>
          </p:nvPr>
        </p:nvSpPr>
        <p:spPr/>
        <p:txBody>
          <a:bodyPr/>
          <a:lstStyle/>
          <a:p>
            <a:fld id="{7AD090AB-0CAC-4FFE-A93F-FDD5C20E4C4E}" type="datetimeFigureOut">
              <a:rPr lang="el-GR" smtClean="0"/>
              <a:t>7/4/2014</a:t>
            </a:fld>
            <a:endParaRPr lang="el-GR"/>
          </a:p>
        </p:txBody>
      </p:sp>
      <p:sp>
        <p:nvSpPr>
          <p:cNvPr id="3" name="Θέση υποσέλιδου 2"/>
          <p:cNvSpPr>
            <a:spLocks noGrp="1"/>
          </p:cNvSpPr>
          <p:nvPr>
            <p:ph type="ftr" sz="quarter" idx="11"/>
          </p:nvPr>
        </p:nvSpPr>
        <p:spPr/>
        <p:txBody>
          <a:bodyPr/>
          <a:lstStyle/>
          <a:p>
            <a:endParaRPr lang="el-GR"/>
          </a:p>
        </p:txBody>
      </p:sp>
      <p:sp>
        <p:nvSpPr>
          <p:cNvPr id="4" name="Θέση αριθμού διαφάνειας 3"/>
          <p:cNvSpPr>
            <a:spLocks noGrp="1"/>
          </p:cNvSpPr>
          <p:nvPr>
            <p:ph type="sldNum" sz="quarter" idx="12"/>
          </p:nvPr>
        </p:nvSpPr>
        <p:spPr/>
        <p:txBody>
          <a:bodyPr/>
          <a:lstStyle/>
          <a:p>
            <a:fld id="{EEFF4FF9-9D78-4BB5-BDD7-90879CF24D1A}" type="slidenum">
              <a:rPr lang="el-GR" smtClean="0"/>
              <a:t>‹#›</a:t>
            </a:fld>
            <a:endParaRPr lang="el-GR"/>
          </a:p>
        </p:txBody>
      </p:sp>
    </p:spTree>
    <p:extLst>
      <p:ext uri="{BB962C8B-B14F-4D97-AF65-F5344CB8AC3E}">
        <p14:creationId xmlns:p14="http://schemas.microsoft.com/office/powerpoint/2010/main" val="30008216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Τίτλος 1"/>
          <p:cNvSpPr>
            <a:spLocks noGrp="1"/>
          </p:cNvSpPr>
          <p:nvPr>
            <p:ph type="title"/>
          </p:nvPr>
        </p:nvSpPr>
        <p:spPr>
          <a:xfrm>
            <a:off x="457200" y="273050"/>
            <a:ext cx="3008313" cy="1162050"/>
          </a:xfrm>
        </p:spPr>
        <p:txBody>
          <a:bodyPr anchor="b"/>
          <a:lstStyle>
            <a:lvl1pPr algn="l">
              <a:defRPr sz="2000" b="1"/>
            </a:lvl1pPr>
          </a:lstStyle>
          <a:p>
            <a:r>
              <a:rPr lang="el-GR" smtClean="0"/>
              <a:t>Στυλ κύριου τίτλου</a:t>
            </a:r>
            <a:endParaRPr lang="el-GR"/>
          </a:p>
        </p:txBody>
      </p:sp>
      <p:sp>
        <p:nvSpPr>
          <p:cNvPr id="3" name="Θέση περιεχομένου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κειμένου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smtClean="0"/>
              <a:t>Στυλ υποδείγματος κειμένου</a:t>
            </a:r>
          </a:p>
        </p:txBody>
      </p:sp>
      <p:sp>
        <p:nvSpPr>
          <p:cNvPr id="5" name="Θέση ημερομηνίας 4"/>
          <p:cNvSpPr>
            <a:spLocks noGrp="1"/>
          </p:cNvSpPr>
          <p:nvPr>
            <p:ph type="dt" sz="half" idx="10"/>
          </p:nvPr>
        </p:nvSpPr>
        <p:spPr/>
        <p:txBody>
          <a:bodyPr/>
          <a:lstStyle/>
          <a:p>
            <a:fld id="{7AD090AB-0CAC-4FFE-A93F-FDD5C20E4C4E}" type="datetimeFigureOut">
              <a:rPr lang="el-GR" smtClean="0"/>
              <a:t>7/4/2014</a:t>
            </a:fld>
            <a:endParaRPr lang="el-GR"/>
          </a:p>
        </p:txBody>
      </p:sp>
      <p:sp>
        <p:nvSpPr>
          <p:cNvPr id="6" name="Θέση υποσέλιδου 5"/>
          <p:cNvSpPr>
            <a:spLocks noGrp="1"/>
          </p:cNvSpPr>
          <p:nvPr>
            <p:ph type="ftr" sz="quarter" idx="11"/>
          </p:nvPr>
        </p:nvSpPr>
        <p:spPr/>
        <p:txBody>
          <a:bodyPr/>
          <a:lstStyle/>
          <a:p>
            <a:endParaRPr lang="el-GR"/>
          </a:p>
        </p:txBody>
      </p:sp>
      <p:sp>
        <p:nvSpPr>
          <p:cNvPr id="7" name="Θέση αριθμού διαφάνειας 6"/>
          <p:cNvSpPr>
            <a:spLocks noGrp="1"/>
          </p:cNvSpPr>
          <p:nvPr>
            <p:ph type="sldNum" sz="quarter" idx="12"/>
          </p:nvPr>
        </p:nvSpPr>
        <p:spPr/>
        <p:txBody>
          <a:bodyPr/>
          <a:lstStyle/>
          <a:p>
            <a:fld id="{EEFF4FF9-9D78-4BB5-BDD7-90879CF24D1A}" type="slidenum">
              <a:rPr lang="el-GR" smtClean="0"/>
              <a:t>‹#›</a:t>
            </a:fld>
            <a:endParaRPr lang="el-GR"/>
          </a:p>
        </p:txBody>
      </p:sp>
    </p:spTree>
    <p:extLst>
      <p:ext uri="{BB962C8B-B14F-4D97-AF65-F5344CB8AC3E}">
        <p14:creationId xmlns:p14="http://schemas.microsoft.com/office/powerpoint/2010/main" val="3835069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spTree>
      <p:nvGrpSpPr>
        <p:cNvPr id="1" name=""/>
        <p:cNvGrpSpPr/>
        <p:nvPr/>
      </p:nvGrpSpPr>
      <p:grpSpPr>
        <a:xfrm>
          <a:off x="0" y="0"/>
          <a:ext cx="0" cy="0"/>
          <a:chOff x="0" y="0"/>
          <a:chExt cx="0" cy="0"/>
        </a:xfrm>
      </p:grpSpPr>
      <p:sp>
        <p:nvSpPr>
          <p:cNvPr id="2" name="Τίτλος 1"/>
          <p:cNvSpPr>
            <a:spLocks noGrp="1"/>
          </p:cNvSpPr>
          <p:nvPr>
            <p:ph type="title"/>
          </p:nvPr>
        </p:nvSpPr>
        <p:spPr>
          <a:xfrm>
            <a:off x="1792288" y="4800600"/>
            <a:ext cx="5486400" cy="566738"/>
          </a:xfrm>
        </p:spPr>
        <p:txBody>
          <a:bodyPr anchor="b"/>
          <a:lstStyle>
            <a:lvl1pPr algn="l">
              <a:defRPr sz="2000" b="1"/>
            </a:lvl1pPr>
          </a:lstStyle>
          <a:p>
            <a:r>
              <a:rPr lang="el-GR" smtClean="0"/>
              <a:t>Στυλ κύριου τίτλου</a:t>
            </a:r>
            <a:endParaRPr lang="el-GR"/>
          </a:p>
        </p:txBody>
      </p:sp>
      <p:sp>
        <p:nvSpPr>
          <p:cNvPr id="3" name="Θέση εικόνας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l-GR"/>
          </a:p>
        </p:txBody>
      </p:sp>
      <p:sp>
        <p:nvSpPr>
          <p:cNvPr id="4" name="Θέση κειμένου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smtClean="0"/>
              <a:t>Στυλ υποδείγματος κειμένου</a:t>
            </a:r>
          </a:p>
        </p:txBody>
      </p:sp>
      <p:sp>
        <p:nvSpPr>
          <p:cNvPr id="5" name="Θέση ημερομηνίας 4"/>
          <p:cNvSpPr>
            <a:spLocks noGrp="1"/>
          </p:cNvSpPr>
          <p:nvPr>
            <p:ph type="dt" sz="half" idx="10"/>
          </p:nvPr>
        </p:nvSpPr>
        <p:spPr/>
        <p:txBody>
          <a:bodyPr/>
          <a:lstStyle/>
          <a:p>
            <a:fld id="{7AD090AB-0CAC-4FFE-A93F-FDD5C20E4C4E}" type="datetimeFigureOut">
              <a:rPr lang="el-GR" smtClean="0"/>
              <a:t>7/4/2014</a:t>
            </a:fld>
            <a:endParaRPr lang="el-GR"/>
          </a:p>
        </p:txBody>
      </p:sp>
      <p:sp>
        <p:nvSpPr>
          <p:cNvPr id="6" name="Θέση υποσέλιδου 5"/>
          <p:cNvSpPr>
            <a:spLocks noGrp="1"/>
          </p:cNvSpPr>
          <p:nvPr>
            <p:ph type="ftr" sz="quarter" idx="11"/>
          </p:nvPr>
        </p:nvSpPr>
        <p:spPr/>
        <p:txBody>
          <a:bodyPr/>
          <a:lstStyle/>
          <a:p>
            <a:endParaRPr lang="el-GR"/>
          </a:p>
        </p:txBody>
      </p:sp>
      <p:sp>
        <p:nvSpPr>
          <p:cNvPr id="7" name="Θέση αριθμού διαφάνειας 6"/>
          <p:cNvSpPr>
            <a:spLocks noGrp="1"/>
          </p:cNvSpPr>
          <p:nvPr>
            <p:ph type="sldNum" sz="quarter" idx="12"/>
          </p:nvPr>
        </p:nvSpPr>
        <p:spPr/>
        <p:txBody>
          <a:bodyPr/>
          <a:lstStyle/>
          <a:p>
            <a:fld id="{EEFF4FF9-9D78-4BB5-BDD7-90879CF24D1A}" type="slidenum">
              <a:rPr lang="el-GR" smtClean="0"/>
              <a:t>‹#›</a:t>
            </a:fld>
            <a:endParaRPr lang="el-GR"/>
          </a:p>
        </p:txBody>
      </p:sp>
    </p:spTree>
    <p:extLst>
      <p:ext uri="{BB962C8B-B14F-4D97-AF65-F5344CB8AC3E}">
        <p14:creationId xmlns:p14="http://schemas.microsoft.com/office/powerpoint/2010/main" val="28980974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Θέση τίτλου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l-GR" smtClean="0"/>
              <a:t>Στυλ κύριου τίτλου</a:t>
            </a:r>
            <a:endParaRPr lang="el-GR"/>
          </a:p>
        </p:txBody>
      </p:sp>
      <p:sp>
        <p:nvSpPr>
          <p:cNvPr id="3" name="Θέση κειμένου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ημερομηνίας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AD090AB-0CAC-4FFE-A93F-FDD5C20E4C4E}" type="datetimeFigureOut">
              <a:rPr lang="el-GR" smtClean="0"/>
              <a:t>7/4/2014</a:t>
            </a:fld>
            <a:endParaRPr lang="el-GR"/>
          </a:p>
        </p:txBody>
      </p:sp>
      <p:sp>
        <p:nvSpPr>
          <p:cNvPr id="5" name="Θέση υποσέλιδου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l-GR"/>
          </a:p>
        </p:txBody>
      </p:sp>
      <p:sp>
        <p:nvSpPr>
          <p:cNvPr id="6" name="Θέση αριθμού διαφάνειας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EFF4FF9-9D78-4BB5-BDD7-90879CF24D1A}" type="slidenum">
              <a:rPr lang="el-GR" smtClean="0"/>
              <a:t>‹#›</a:t>
            </a:fld>
            <a:endParaRPr lang="el-GR"/>
          </a:p>
        </p:txBody>
      </p:sp>
    </p:spTree>
    <p:extLst>
      <p:ext uri="{BB962C8B-B14F-4D97-AF65-F5344CB8AC3E}">
        <p14:creationId xmlns:p14="http://schemas.microsoft.com/office/powerpoint/2010/main" val="311830353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diagramColors" Target="../diagrams/colors1.xml"/><Relationship Id="rId13" Type="http://schemas.openxmlformats.org/officeDocument/2006/relationships/diagramColors" Target="../diagrams/colors2.xml"/><Relationship Id="rId18" Type="http://schemas.openxmlformats.org/officeDocument/2006/relationships/diagramColors" Target="../diagrams/colors3.xml"/><Relationship Id="rId3" Type="http://schemas.openxmlformats.org/officeDocument/2006/relationships/image" Target="../media/image2.png"/><Relationship Id="rId7" Type="http://schemas.openxmlformats.org/officeDocument/2006/relationships/diagramQuickStyle" Target="../diagrams/quickStyle1.xml"/><Relationship Id="rId12" Type="http://schemas.openxmlformats.org/officeDocument/2006/relationships/diagramQuickStyle" Target="../diagrams/quickStyle2.xml"/><Relationship Id="rId17" Type="http://schemas.openxmlformats.org/officeDocument/2006/relationships/diagramQuickStyle" Target="../diagrams/quickStyle3.xml"/><Relationship Id="rId2" Type="http://schemas.openxmlformats.org/officeDocument/2006/relationships/image" Target="../media/image1.jpeg"/><Relationship Id="rId16" Type="http://schemas.openxmlformats.org/officeDocument/2006/relationships/diagramLayout" Target="../diagrams/layout3.xml"/><Relationship Id="rId1" Type="http://schemas.openxmlformats.org/officeDocument/2006/relationships/slideLayout" Target="../slideLayouts/slideLayout7.xml"/><Relationship Id="rId6" Type="http://schemas.openxmlformats.org/officeDocument/2006/relationships/diagramLayout" Target="../diagrams/layout1.xml"/><Relationship Id="rId11" Type="http://schemas.openxmlformats.org/officeDocument/2006/relationships/diagramLayout" Target="../diagrams/layout2.xml"/><Relationship Id="rId5" Type="http://schemas.openxmlformats.org/officeDocument/2006/relationships/diagramData" Target="../diagrams/data1.xml"/><Relationship Id="rId15" Type="http://schemas.openxmlformats.org/officeDocument/2006/relationships/diagramData" Target="../diagrams/data3.xml"/><Relationship Id="rId10" Type="http://schemas.openxmlformats.org/officeDocument/2006/relationships/diagramData" Target="../diagrams/data2.xml"/><Relationship Id="rId19" Type="http://schemas.microsoft.com/office/2007/relationships/diagramDrawing" Target="../diagrams/drawing3.xml"/><Relationship Id="rId4" Type="http://schemas.openxmlformats.org/officeDocument/2006/relationships/image" Target="../media/image3.png"/><Relationship Id="rId9" Type="http://schemas.microsoft.com/office/2007/relationships/diagramDrawing" Target="../diagrams/drawing1.xml"/><Relationship Id="rId14" Type="http://schemas.microsoft.com/office/2007/relationships/diagramDrawing" Target="../diagrams/drawing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a:xfrm>
            <a:off x="904056" y="836712"/>
            <a:ext cx="7772400" cy="1470025"/>
          </a:xfrm>
        </p:spPr>
        <p:txBody>
          <a:bodyPr>
            <a:normAutofit fontScale="90000"/>
          </a:bodyPr>
          <a:lstStyle/>
          <a:p>
            <a:r>
              <a:rPr lang="el-GR" sz="8000" dirty="0" smtClean="0">
                <a:solidFill>
                  <a:schemeClr val="accent2">
                    <a:lumMod val="75000"/>
                  </a:schemeClr>
                </a:solidFill>
                <a:latin typeface="Segoe Script" pitchFamily="34" charset="0"/>
              </a:rPr>
              <a:t/>
            </a:r>
            <a:br>
              <a:rPr lang="el-GR" sz="8000" dirty="0" smtClean="0">
                <a:solidFill>
                  <a:schemeClr val="accent2">
                    <a:lumMod val="75000"/>
                  </a:schemeClr>
                </a:solidFill>
                <a:latin typeface="Segoe Script" pitchFamily="34" charset="0"/>
              </a:rPr>
            </a:br>
            <a:r>
              <a:rPr lang="el-GR" sz="8000" dirty="0" smtClean="0">
                <a:solidFill>
                  <a:schemeClr val="accent2">
                    <a:lumMod val="75000"/>
                  </a:schemeClr>
                </a:solidFill>
                <a:latin typeface="Segoe Script" pitchFamily="34" charset="0"/>
              </a:rPr>
              <a:t>Η μητέρα το στολίδι της φύσης</a:t>
            </a:r>
            <a:endParaRPr lang="el-GR" sz="8000" dirty="0">
              <a:solidFill>
                <a:schemeClr val="accent2">
                  <a:lumMod val="75000"/>
                </a:schemeClr>
              </a:solidFill>
              <a:latin typeface="Segoe Script" pitchFamily="34" charset="0"/>
            </a:endParaRPr>
          </a:p>
        </p:txBody>
      </p:sp>
      <p:sp>
        <p:nvSpPr>
          <p:cNvPr id="4" name="Ορθογώνιο 3"/>
          <p:cNvSpPr/>
          <p:nvPr/>
        </p:nvSpPr>
        <p:spPr>
          <a:xfrm>
            <a:off x="683568" y="4029163"/>
            <a:ext cx="7992888" cy="2131161"/>
          </a:xfrm>
          <a:prstGeom prst="rect">
            <a:avLst/>
          </a:prstGeom>
        </p:spPr>
        <p:txBody>
          <a:bodyPr wrap="square">
            <a:spAutoFit/>
          </a:bodyPr>
          <a:lstStyle/>
          <a:p>
            <a:pPr>
              <a:lnSpc>
                <a:spcPct val="150000"/>
              </a:lnSpc>
            </a:pPr>
            <a:r>
              <a:rPr lang="el-GR" i="1" dirty="0">
                <a:latin typeface="Sylfaen" pitchFamily="18" charset="0"/>
              </a:rPr>
              <a:t>Η </a:t>
            </a:r>
            <a:r>
              <a:rPr lang="en-US" i="1" dirty="0" smtClean="0">
                <a:latin typeface="Sylfaen" pitchFamily="18" charset="0"/>
              </a:rPr>
              <a:t>…</a:t>
            </a:r>
            <a:r>
              <a:rPr lang="el-GR" i="1" dirty="0" smtClean="0">
                <a:latin typeface="Sylfaen" pitchFamily="18" charset="0"/>
              </a:rPr>
              <a:t>μητέρα</a:t>
            </a:r>
            <a:r>
              <a:rPr lang="en-US" i="1" dirty="0" smtClean="0">
                <a:latin typeface="Sylfaen" pitchFamily="18" charset="0"/>
              </a:rPr>
              <a:t>….. </a:t>
            </a:r>
            <a:r>
              <a:rPr lang="el-GR" i="1" dirty="0" smtClean="0">
                <a:latin typeface="Sylfaen" pitchFamily="18" charset="0"/>
              </a:rPr>
              <a:t> </a:t>
            </a:r>
            <a:r>
              <a:rPr lang="el-GR" i="1" dirty="0">
                <a:latin typeface="Sylfaen" pitchFamily="18" charset="0"/>
              </a:rPr>
              <a:t>είναι γλυκιά και τρυφερή και μ’ αγαπάει.</a:t>
            </a:r>
            <a:br>
              <a:rPr lang="el-GR" i="1" dirty="0">
                <a:latin typeface="Sylfaen" pitchFamily="18" charset="0"/>
              </a:rPr>
            </a:br>
            <a:r>
              <a:rPr lang="el-GR" i="1" dirty="0">
                <a:latin typeface="Sylfaen" pitchFamily="18" charset="0"/>
              </a:rPr>
              <a:t>Θα ’θελε ν ’</a:t>
            </a:r>
            <a:r>
              <a:rPr lang="el-GR" i="1" dirty="0" err="1">
                <a:latin typeface="Sylfaen" pitchFamily="18" charset="0"/>
              </a:rPr>
              <a:t>άχε</a:t>
            </a:r>
            <a:r>
              <a:rPr lang="el-GR" i="1" dirty="0">
                <a:latin typeface="Sylfaen" pitchFamily="18" charset="0"/>
              </a:rPr>
              <a:t> σταματήσει ο χρόνος εκείνη τη στιγμή που μ’ έχει αντίκρυ και με </a:t>
            </a:r>
            <a:br>
              <a:rPr lang="el-GR" i="1" dirty="0">
                <a:latin typeface="Sylfaen" pitchFamily="18" charset="0"/>
              </a:rPr>
            </a:br>
            <a:r>
              <a:rPr lang="el-GR" i="1" dirty="0">
                <a:latin typeface="Sylfaen" pitchFamily="18" charset="0"/>
              </a:rPr>
              <a:t>Γνωρίζω εκείνη τη στιγμή καλά, μα δεν μπορώ, ούτε μπορεί να τη σταματήσει. Κι έτσι θα μείνει πάντα στη μνήμη μας, ευγενική και τρυφερή να καρτεράει μια δυο στιγμές που πέρασαν, μια δυο στιγμές που έζησα μοναδικά για κείνη.</a:t>
            </a:r>
            <a:endParaRPr lang="el-GR" dirty="0">
              <a:latin typeface="Sylfaen" pitchFamily="18" charset="0"/>
            </a:endParaRPr>
          </a:p>
        </p:txBody>
      </p:sp>
    </p:spTree>
    <p:extLst>
      <p:ext uri="{BB962C8B-B14F-4D97-AF65-F5344CB8AC3E}">
        <p14:creationId xmlns:p14="http://schemas.microsoft.com/office/powerpoint/2010/main" val="102788588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data:image/jpeg;base64,/9j/4AAQSkZJRgABAQAAAQABAAD/2wCEAAkGBwgHBgkIBwgKCgkLDRYPDQwMDRsUFRAWIB0iIiAdHx8kKDQsJCYxJx8fLT0tMTU3Ojo6Iys/RD84QzQ5OjcBCgoKDQwNGg8PGjclHyU3Nzc3Nzc3Nzc3Nzc3Nzc3Nzc3Nzc3Nzc3Nzc3Nzc3Nzc3Nzc3Nzc3Nzc3Nzc3Nzc3N//AABEIANoAWQMBIgACEQEDEQH/xAAcAAACAwEBAQEAAAAAAAAAAAAFBgMEBwIBCAD/xABDEAACAQIEAwYEAwUECQUAAAABAgMEEQAFEiETMUEGIlFhcYEUMpGhFbHRI0KUwfAkJVXhBzNSU1SCkqLxNGJyc7L/xAAZAQACAwEAAAAAAAAAAAAAAAACBAEDBQD/xAAiEQACAgICAgMBAQAAAAAAAAAAAQIRAyESMSIyE0FRBDP/2gAMAwEAAhEDEQA/AHROz2X10VLOKcF2iBJDsLk2N9iPPFiDszSyLYUwK9C1RIQf+7EE1TNls9IkCB1hprBNVg+yjDJldTJVgSVCLE6rfhq1wN9vtjPgrdDuRySsR857OZUe0uT00lIeFUxVAaNZWUsyAFbm9/H646n7HZX8N34dLHZooq+U7+RYb/8AnH7tNXle3WQxoQBGsz7m3zAj25YAjLIolnqZJZ6h9J0RAgmEBtRv5nYcthhzFFOIvOTstN2QpYSrB65VJA4aVewJ2J5X2AJ8MJeUyVMtWs/xU8hWQ8EFySLdST/4w4ZdmcQy2emjWaEcGThlrnUQCWsT6225euFfIKb4nL3VWUMkYIvbnv4g9bfrjs1RiHh8pbDb0DVqGSeskaYi6ujXCt5+OBtfTV8cLrOxmgj3fhvfSB1K8xgll1JJTUo4pQyyrZ2ULvvtyA8ueIqXLnSpZmaN0DqUUKoKje4PdB3/AK8MJKVPseabXQKyDLDX5/RwVE0rUc2t7CcjVZSQL+Zt7XwwS0VDHHE1Zl1XBxRdL5i2q+qxFifHbFfseEp+0EYJU8GSdY1bkbBgPsDg1nDxtLl8NPcRTUrySiK5Ylm1bW35km18Ow2tiORcZaKPCpaGI1GXVuYl0mp0aKaqLRlZH08rC/XGtcFf94v0xmeeUsiZe9SpjCLVUh0Dc6VkUWJ8rttjUNB8sBOosC3QktUlqzLFeO4MWqQ9QLDbF3L62QwVdU4aFe6BHe5HPbA91cZdl9dGdDsqoZG5Lv4eG2JbSGDhRm6GVSxbm5uOvTCd0OtJoV8+lFR/pDpyqlxBThhoNx6+m+GLJ3pxEJKpZVq37rpFCWkIBOnVYbbeOADQGq7bVLrUT0zwUFxwAmp7OBbvAgYkOXPV5pope0OcSzIt5U4mhY722YqNPjsAcaOD0Qll1JhPtcGWhqqmGm4Yhp5LSSN8t15W88Z92TqVpjC01gjgqxPLc7YbPwWhrNFO1ZmEqya1LTZhK3EspNhc2K+3TCTA0a0q6CNKoAfYb3xH9CtUyz+b2Y5V8VU7D4eCnkjA5sxB8ehxxNOKSjWWoCh1XdENxq6AeuPKCnqY6CmVZSTwgWWVNRBI6G4IwPzukdaTjSyO7JIvPYAHbkNh088ZySbof+rKmSV1PQ55RT1r8OAtIruSNiynffzPjhyXMexMcBIqaeRrWdYVclvUXJPucJGUPCue5Yahl4fxAJElgvLrfpe2NWoo5ojJHSySzktdlVIUEQO4tYEkeBw/j9TPzvzFDP8ANcnfKYaPKaSaE1Eqaf2DIBZwd789/DxxqnEH9DCn2iDnJGWrYSPHUwAa7XXVIg8BuL4cdB8RiJ7K10ZzXmVMuyeipxxD8Okltr3bmfvb3wdp4IzSCSVhcoDqB+Z/LyvfHHZt5TRrO6KzJAiLyubC1ifC4GCFSrLSokKcZ9yfTqcKNLsbcmlxEfLpA3+kXOUJXuUZUWUEDvof54tVTVCVstNHq/azhmCJpULsSzt+8xtsOm3hgRQzgduu0bs1m0Io/wCwHfphkzSebUzUkiJCU1vOTy2tb0/rpjSxKoITm7kwdmM9JlVKJ2haSrcukATd2Zi1tzvy9sI9FlCQO4ndpGe4Zb9wX6eZ88X80zeFsxDU5doIoRGjDbTvuRviq2cU6rqjiYkjblYHyGF885t1Hoc/nxQiuU+womYZkrNGWpZUU2u8ZQ+9iQfXH6aaqnjMdQKUQyAq6hSdj6/piOh+HqQSkr2UAkDaxPTElOmtn4ScQC5DNfYD1wk9PocUF9HNNTU1PUtVR3jZF0lyTZV5ddt/v4YLZTmaTapuNw2pxHqhaNgwXiC7pbYgDc2G3OwvvXhgEtWsIIuFMrah3Q99Km3lZjgjXslNSNUWLtTWlRj8xK7nfzFx6Ytx5nGosWz4Yy2i3nM0dRk9XK05YLmkLKqvcBjMmxPXmNsaRo8sZQ1ZkkmWTU9HNS3kqVdIVlAYvqWx089iAcavZfH74bl2IiJkbSUWR0UjSErPHxGIHS9/yt9cHqSAzorSTcOWckiO37nX33HpsMDqSRYKDK4pB3vhl3HM7DbF/J5JTTyVFQVWodWKr0AH8sKRSbGZ9WZ1RwSv2w7S1EcOXzQLJpljrNSqdr3BUHlpJ3xU7WVmYIYMuqlo4mkAlYU5bhxrvbc+Qv74J5M8fxfbBKpkUOVLN07wI/ngPnEMj9qcxBmJZY1dXPgRH4etsNylUCrEryFOjgywOqymWZ35cSNlQny/zOO82y+hknaQVIpJmAuoIKvYW+Xp7YjoaGamMsj1fEN9RKuTt4G+O66lqqpOJBOY2DbtqItYnw54Wvy0xym1tbKEJegqY9MiSxS93iIbqfI+BHP2wxA3YLLZn18+YX2tgRVoWy+Z3OsAqFc9LGxF+ZxbgLzLGVJbUFY26m3PAZN7LsSa0wxQKj5tX6z8iw2v1+c3/wAsT5nIPwytlO6imkCp47c8DsrlH4vW62W7QxsB42v+uOczMq5XVvNc8UpEhJHNmt9N8VpeSAl0xkqoadEYLS0icFaci0QDaiwFyfe/jjS7eWELOWhhkqpI3U6JKaJwB1DA/wA8P1vM40Jb6MtiLRRGpyrKZk3bgIu3jYYYI4Y0pHvuxVu8ef1xUyikC5FQwaSFMKCw6bAnBHWDT2bdirsBboDYYXiqZfOV6Ml7O1OqPOGmKyLNVxl1J+YAA/17467UvFSdsuIhCw1EYUn17o+6rgPkeYUNHHmS1kkaMagadVztaxsBcn0H1GI+0EkU0FPURGUltSKZlKllFv3TuBfVbyw1KKeOgMcqyBDM6sxwqJROAdtUcd/r9cV8urI5XkjCzuHvqZ4gFte/TbribKqxpaIGojZrd3Wh1H3GLAkDMEp0c782UqPqcIvWqNC7d2DM7kEcCRciTcqPAYIxosEIBbvRxAN5BVFzfC/KJJ8zaKZtTcXhkj1sPtg9TLxZQrEtxD3hbko3+5x01UUgoy+y9Q0UMaB3XVK/zM3QeHoMV84h1impYvlkqUcgeCkfzIwSbcX29sDIpBV5hTC39n48aA35rcb++/tbAQ3KwZrxaGntSi09PVyLxGf4mOWQ2uvzBbeW1jjR9vHCJ2kVBktcFk18azbG4vfpt5YetLeONFmULVLVkZBQzXO8aPYHc90YjzCrek41+6YqMBRfmxO+PMmeJuz1LJNdVhjTdh0sL4rdpZo0yD8Qm1IGUXTqQbm2Fd0MKrEDsrSwy0Mk0kiQSRVDo7vErMQQGAFwTfnglmuQSZ8qiKOaJ0I01NWwBYWsRwxv4c7fyNDIkrMsimaMUYqpt3ZoWYpt8urUNvTDz2fmgrqKOUxojJ+ykjjNgr7X/X0OLHmtUjvi47YhU0FPlwekmkqFMUjrqalfvWY2NwLbjH74/Lv+LvY8tDDGm1DFX08SKKEbapJRv6DFHO6R+CAgWpiaNmeJioD8vLwJ+mKWr2XrI1ozX8NMuaTValoonIKgr3ibWJseQwUgp4oHMgLAhCCzNyHM/l9sVUSFZnqIFA4ihgbkDT0spJIXxJxYE4XQFQM8g1MshsBHfvXP2HriuW3RbH1K8lQcxH7J/wCzdXB3lH8l/P8AO1TwxzVFNDreGLigcVGs4Nx3r9LbWxXlf4eUOiqIpmIls2xJ5bW2vv8A0cWcspxVZzSU7EgNLuR4WJFvoMdFeaX0TL/Nv7DWeUMrUcUUeZZhJA4WZhOYzZQRa50gi9/exxqHt9sZxntTUR0NY1Qi2ZoIEtzFpbHUfO+NJ98aDRlCe8RTJhRowJjij57bWwI7cVBemyqjfTd5WmK+KJsv1Yg+2GSiIqoWCptoVSf+UdffCh21lA7RxIR3aejAX1LG/wCQ+mFq8WxmO5JASWbSGs92B2OGDsfVOKKtMaqZPiNWlj0CJ/lhSlikjFlWxtuRgt2IllqJMwiikVZIJg8YP71xYg/9OK49WM5aqh3WkhqpoaiSOOQpzLbgf/EYlEq1NTIgt3QVQk9dr2+2FXN+0aZNEsc7xRTXukfH1MLnotth9sA6LtXl6w06rxkljlaUz/s7szElgV1XsdsHTasX1fY1ZjkOXy1BMsOhpG1Ew3QM21ibd2/nzws5nR0VHmdXBTuzsAglLMSb3awufK2D9Dnv4tHwaJqZpwNY78gI3+bQQLj3thcr4Fpc2aJpGaSeNixZbFmDbnz+b7Yrd00XY6tbPDA88RMiWjIIO/Q49yiRhmVEvyv8TGpa3nY28tsWkIMTRjkDYYpZbW0+X5xBVZhIqU0M2pyRcDa29vM4HF7ItyejDGZxyVWV5tGoN0qYpS/iUZdQ9rH6Y1e5xkQzrJ4KaoiizaiqqivlYRrC8p+dwTcEkDmeWNcufLGi2ZVC5RsIcvhKjTdFuUBK8unhhN7aHi5mJk3M1O1hzvpkYbfUYZ8tEkVLEHkUQSLpVSb2AUdemFntdTcCLL9LqQrywFgb2LWcf/k4VbuNDcFUxfqZUWMlpFU7Eg88RdiquSkTOcwHeWCAysl7Fj3jYffFnhIFCtGLW5kbHxxCtF8NDmMEPOvpmRUG37ToB68vW3jgcbXTLcqdWgbC8Fd/eebQrUVVY97d5VFu6ANIPhi/VZfkopo5jQ3uPlDkWt7447NpT1mUQiRdckDONO10NyR72OCMLxTTmEiDQQy2EyknwsPp0xE5bIjFONgOp4eV/B5llqvHGJNTJxL9L+tioPPywQ7T1hiz+gOu6CFdLeKv1xX7XOIaCkpqZQJJpDZeewUrYX9cW6+mpK7MIHLGRaenjhFz3XKjc+n58+uC5LjbASfOkEICdBU2Dc9zgevDXO6VGRXjNZTkqRcG7i4+mJJIkVv2LsJB0FyD5WxRLmWtkqF7yR1kRWxt8roPzvirGqkM5H4sdO0Bb4GslaCnVFrI44RGgBYcRefh7Y0u64y+rLDI6im1CSQZkNZ6i86sPTY40/b/AGfvh/oy2JyJ/cdO2iWQqL6IjuSSB/PAybLNPZ74Kvj4Tz1B4TM2oxm11YehGC+XpVS5RS/DOUYhGBBtYdccZ5mOWUkUP4lKZJInukQu7M1rcrfbC9DF1oQIWk1SUtVGUqqdikqE8j5eR6Hwtj2Y8VJEa9ratuY8f1xNm+XZjmtccxCx0L6rKX+d0sAAwG1uXM39MUmqJKV40rYuGxvpZW1KxHMX6dOeKnGtoYjO9MJtJDJly1UcUcdRHIIZEXuiRidybdbd6/qMQsEQ6o8u0yn966WPncb/AGwLlUNUxTgsjJe1uR28PK5xJLVPDG0pkmJUXITc+tuWIeyVGi7XTxijVNMTVk7OrMB3o0DbgH924AHvfEccaqQ5Qa1HPwxQoZEnd6onW0zamJG9gLDyxbExqKpKSnZeI24LclHicdL8RMEkrZzVTFF0wd6Z7iPyPVj5DFZ4BHQ6ABYKB5sbg3+u+CrdmMwgmkqIJxVEga4pBp+lr7YB19dWZfxTVZbKve5nvJccrkbY5LejnONOx6zNIoo8yijkLacwppSANlJMdx58saXY4wuftlFmbRUscdWJ6qshLiUKERQ42Fje3hjdrHxw42zNYgVeYvQUtJQ06lp5YRo1bogAUFmA5jfbzwJky+OEiQPpQjvygASN42I6eQsMch/i+0+YmQtw6alSFSptuRqNj7/bFqSUyQXdGjFiFF7heoJP9c8LybuhqKXZw9MstOscSkwHdSx5+H2wvVaRtBWs4LtFdI3c3sebH/qP2wfrqx6DLZqg2cwRlhq5jblbz2wvzxcLKZTICWipiWA2NyLnAFkShTycen1Xs4He9euIpKjv3DtGq7B7XUt5+WKyw1MTLw9Ja3ePPXttcG2PVM66v7O8cnUwyAqT5g4KlYVs/VTiNDKI4GY8zDJpLH064PpFGI1fL4eGLpPTybHU3Mg+u49DgLTwuSZp9HF0hSy2HmQP1wc7PG+VRow3id4/YMbfbATetHJfo00tSlTRRTQOwDWbmR3eo9RizJCHjL6NBYWJ6+46jADIAopaylYkmmqyQAbGzAOLe5ODaRiIs8mrjTaWkBN+Go5D05++AaoAzPO6D8O7Y0Yij0xGeKSNByHfHLyuPvj6LsfDGN9vEjM+R1YF2WrKe2pSPyxsdzh6D5RQpkVMxvJSrVGezEu4etYLY942P5YORFEZeJpWRrgDVuRgB2YYRZHUyS31tVSMzDw1HfBPLomlg18OSEROBqe7M62udz05YXkrkMxfiU+1kp0UtGilRNKNRtvIq3Y/cAe+BuYTM+X1Be6maZI99ja4xa7WSmomy5YHaKdQ7GQAMAhtfY/8uF6rSsL04mrDNCJRdOEqWNjY7emOa6CjdFmIss7PGbNpsDa+PZiquSTrYjnfn64/KoVpGMgURpq33ubcvviF21qgbux33vzucAMWeQOJFcciLgjngpkswEVZECoZZgV1Ha7KP53xTWIRvIOu1zt4YqxS1UOYSinaNVZFLh49XIkDqPHE6lYEtUNmVhfxapBcMtRSo+3RkYjV/wBw+mGcBhGQd7Kuo9WthGyOads/pnqZVYPDJFpRNIG1/P8A2cOxbuSWJICAE4BlbFTtwCVydeequxsWjyxjnbFuIMoOgq3xgA329cbJfzH1w5h9RTJ2Y/2Ypo/wmjOsuq3coSL7nm3lgtJKZ4tMcjEsCACu5u3QegOBlEvwlLTKi6T8Go2a1iFJ5e+LgE4QLDwwFRQWZt+W45+eKZdl9aA3aeirY6iOphp5JIRFoLQqWsfMDcD9MLSs01fZJDpWO8gI6g2H540BK+SGNmsoSNSzBEYjbxNgPphRzNzJmc+ojVGkaN1JNtRuf+b7Y61QUbbI49DUtWxPfCki/hbEqKiIAy3ta9/G364jhQSaQL2OxBHM4tqSIdQaxJPvfFbLyFSC0qyllRV3b2/8YGV4K1sADnhOoYqF5sNx7XwTfQ2oX3POxxLl4U9o6DVazcQWPL5b4mHYOTotdi0eprmq5F7kKkarWuxt/K+G4TfMug6Rtq6G/TA7LpoljkUIYo1c6gbWve23liWoqRPo+HB0b2A2ueV/vgZdle2AO2c1qvIYl+X4kMRbwKgfnja7YwbtgrjtDlK6jpVkG/8A9i43rDmJeIpl7MimMlRTjhpHdU0iQ+NrcscmqrkkW6objfQtuu3jbC1T9pdSIkqVUJUmxCJIt/sfpi2+fRhrcUKvXVSuD+mKXGQwmi//AGyrmNk4avYMZZCzab7/AJYC3FTUV9TayNUPa3/tAGLw7QZeSS1WvLccFhgDl1RTy0xVpEuJHN72Ni17+OI4ug4yVhSI/K3EVCBsNz+WPauYFoQiFUUEMbc/DHMKQOisjThW/fB1A/a+PDEGBYVIKnlcc8A0WWjlJA17BgAeZFr44jnZc4yx+omOwG/IDHRja/8ArPm8Ra/3xUqY/g6ugnmcKvHCkttYHx8sFFbAyPxGqlEs0cmpdQMlyATa9zz/AK6YlkqY4JSaljaIJcqPfl7Y8jrI6lTwqzL2HjDPb2NjiCermhYl56ILbYNPz+uBa2daB/aST4ntJlRH+r0o495B+mN4x8+TVEVZ2jpmhdXWMRRkpy1at7Wx9CYax9CmZbPmJWhY2ZWtqsLdBbn9cdpJEWXVxY9QJYgN3fAf54285Dk3+E0H8Mn6YibIcm/wmg/hk/TE8QvkMXlmQhY4FZu8CSym1r+eOamSJ1skQYEG54d/v/XPG1NkmUgbZXQ8v+HT9McjIsnsf7qof4ZP0xHEn5NGHLFExsYRbx4WLeilEH/pwJDILqEsdN8bJ+B5R/hdD/Dp+mOTkeUb/wB1UP8ADJ+mJcSOa/DGOGgY/wBmOnoeBy+2JEhidC3wYWVF1KRHbVb1642M5LlX+GUX8On6Y4/BMp/wuh/h0/TA0dzRlUhp5Yw0heMjkdFj9xvineIqbO3I2AQDrYDl15+WNk/BcqUgrllED5U6fpjr8HyssL5bR8/9wv6Y7hRPyX9GRZYSmY0iIzFfiYwCy2v3l64+kcJ0eT5WlREyZbRqwcEEQKCDf0w3XwcUVZJXR//Z"/>
          <p:cNvSpPr>
            <a:spLocks noChangeAspect="1" noChangeArrowheads="1"/>
          </p:cNvSpPr>
          <p:nvPr/>
        </p:nvSpPr>
        <p:spPr bwMode="auto">
          <a:xfrm>
            <a:off x="63500"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l-GR"/>
          </a:p>
        </p:txBody>
      </p:sp>
      <p:pic>
        <p:nvPicPr>
          <p:cNvPr id="1030" name="Picture 6" descr="Σικελιώτης Γιώργος-Μητρότητα"/>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496" y="765352"/>
            <a:ext cx="2467984" cy="5832000"/>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a:extLst/>
        </p:spPr>
      </p:pic>
      <p:pic>
        <p:nvPicPr>
          <p:cNvPr id="1031"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47293" y="1125264"/>
            <a:ext cx="3436875" cy="4680000"/>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a:extLst/>
        </p:spPr>
      </p:pic>
      <p:pic>
        <p:nvPicPr>
          <p:cNvPr id="1032"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99000" y="1575000"/>
            <a:ext cx="2837496" cy="3708000"/>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a:extLst/>
        </p:spPr>
      </p:pic>
      <p:graphicFrame>
        <p:nvGraphicFramePr>
          <p:cNvPr id="6" name="Διάγραμμα 5"/>
          <p:cNvGraphicFramePr/>
          <p:nvPr>
            <p:extLst>
              <p:ext uri="{D42A27DB-BD31-4B8C-83A1-F6EECF244321}">
                <p14:modId xmlns:p14="http://schemas.microsoft.com/office/powerpoint/2010/main" val="3617312554"/>
              </p:ext>
            </p:extLst>
          </p:nvPr>
        </p:nvGraphicFramePr>
        <p:xfrm>
          <a:off x="-36512" y="-115168"/>
          <a:ext cx="2615952" cy="735856"/>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14" name="Ορθογώνιο 13"/>
          <p:cNvSpPr/>
          <p:nvPr/>
        </p:nvSpPr>
        <p:spPr>
          <a:xfrm>
            <a:off x="3131840" y="172984"/>
            <a:ext cx="2568627" cy="73573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29540" tIns="129540" rIns="129540" bIns="129540" numCol="1" spcCol="1270" anchor="ctr" anchorCtr="0">
            <a:noAutofit/>
          </a:bodyPr>
          <a:lstStyle/>
          <a:p>
            <a:pPr lvl="0" algn="ctr" defTabSz="1511300">
              <a:lnSpc>
                <a:spcPct val="90000"/>
              </a:lnSpc>
              <a:spcBef>
                <a:spcPct val="0"/>
              </a:spcBef>
              <a:spcAft>
                <a:spcPct val="35000"/>
              </a:spcAft>
            </a:pPr>
            <a:endParaRPr lang="el-GR" sz="3400" kern="1200" dirty="0"/>
          </a:p>
        </p:txBody>
      </p:sp>
      <p:graphicFrame>
        <p:nvGraphicFramePr>
          <p:cNvPr id="15" name="Διάγραμμα 14"/>
          <p:cNvGraphicFramePr/>
          <p:nvPr>
            <p:extLst>
              <p:ext uri="{D42A27DB-BD31-4B8C-83A1-F6EECF244321}">
                <p14:modId xmlns:p14="http://schemas.microsoft.com/office/powerpoint/2010/main" val="700031979"/>
              </p:ext>
            </p:extLst>
          </p:nvPr>
        </p:nvGraphicFramePr>
        <p:xfrm>
          <a:off x="3059832" y="172984"/>
          <a:ext cx="2615952" cy="735856"/>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graphicFrame>
        <p:nvGraphicFramePr>
          <p:cNvPr id="16" name="Διάγραμμα 15"/>
          <p:cNvGraphicFramePr/>
          <p:nvPr>
            <p:extLst>
              <p:ext uri="{D42A27DB-BD31-4B8C-83A1-F6EECF244321}">
                <p14:modId xmlns:p14="http://schemas.microsoft.com/office/powerpoint/2010/main" val="3466781470"/>
              </p:ext>
            </p:extLst>
          </p:nvPr>
        </p:nvGraphicFramePr>
        <p:xfrm>
          <a:off x="6309772" y="604912"/>
          <a:ext cx="2615952" cy="735856"/>
        </p:xfrm>
        <a:graphic>
          <a:graphicData uri="http://schemas.openxmlformats.org/drawingml/2006/diagram">
            <dgm:relIds xmlns:dgm="http://schemas.openxmlformats.org/drawingml/2006/diagram" xmlns:r="http://schemas.openxmlformats.org/officeDocument/2006/relationships" r:dm="rId15" r:lo="rId16" r:qs="rId17" r:cs="rId18"/>
          </a:graphicData>
        </a:graphic>
      </p:graphicFrame>
    </p:spTree>
    <p:extLst>
      <p:ext uri="{BB962C8B-B14F-4D97-AF65-F5344CB8AC3E}">
        <p14:creationId xmlns:p14="http://schemas.microsoft.com/office/powerpoint/2010/main" val="29376113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data:image/jpeg;base64,/9j/4AAQSkZJRgABAQAAAQABAAD/2wCEAAkGBwgHBgkIBwgKCgkLDRYPDQwMDRsUFRAWIB0iIiAdHx8kKDQsJCYxJx8fLT0tMTU3Ojo6Iys/RD84QzQ5OjcBCgoKDQwNGg8PGjclHyU3Nzc3Nzc3Nzc3Nzc3Nzc3Nzc3Nzc3Nzc3Nzc3Nzc3Nzc3Nzc3Nzc3Nzc3Nzc3Nzc3N//AABEIANoAWQMBIgACEQEDEQH/xAAcAAACAwEBAQEAAAAAAAAAAAAFBgMEBwIBCAD/xABDEAACAQIEAwYEAwUECQUAAAABAgMEEQAFEiETMUEGIlFhcYEUMpGhFbHRI0KUwfAkJVXhBzNSU1SCkqLxNGJyc7L/xAAZAQACAwEAAAAAAAAAAAAAAAACBAEDBQD/xAAiEQACAgICAgMBAQAAAAAAAAAAAQIRAyESMSIyE0FRBDP/2gAMAwEAAhEDEQA/AHROz2X10VLOKcF2iBJDsLk2N9iPPFiDszSyLYUwK9C1RIQf+7EE1TNls9IkCB1hprBNVg+yjDJldTJVgSVCLE6rfhq1wN9vtjPgrdDuRySsR857OZUe0uT00lIeFUxVAaNZWUsyAFbm9/H646n7HZX8N34dLHZooq+U7+RYb/8AnH7tNXle3WQxoQBGsz7m3zAj25YAjLIolnqZJZ6h9J0RAgmEBtRv5nYcthhzFFOIvOTstN2QpYSrB65VJA4aVewJ2J5X2AJ8MJeUyVMtWs/xU8hWQ8EFySLdST/4w4ZdmcQy2emjWaEcGThlrnUQCWsT6225euFfIKb4nL3VWUMkYIvbnv4g9bfrjs1RiHh8pbDb0DVqGSeskaYi6ujXCt5+OBtfTV8cLrOxmgj3fhvfSB1K8xgll1JJTUo4pQyyrZ2ULvvtyA8ueIqXLnSpZmaN0DqUUKoKje4PdB3/AK8MJKVPseabXQKyDLDX5/RwVE0rUc2t7CcjVZSQL+Zt7XwwS0VDHHE1Zl1XBxRdL5i2q+qxFifHbFfseEp+0EYJU8GSdY1bkbBgPsDg1nDxtLl8NPcRTUrySiK5Ylm1bW35km18Ow2tiORcZaKPCpaGI1GXVuYl0mp0aKaqLRlZH08rC/XGtcFf94v0xmeeUsiZe9SpjCLVUh0Dc6VkUWJ8rttjUNB8sBOosC3QktUlqzLFeO4MWqQ9QLDbF3L62QwVdU4aFe6BHe5HPbA91cZdl9dGdDsqoZG5Lv4eG2JbSGDhRm6GVSxbm5uOvTCd0OtJoV8+lFR/pDpyqlxBThhoNx6+m+GLJ3pxEJKpZVq37rpFCWkIBOnVYbbeOADQGq7bVLrUT0zwUFxwAmp7OBbvAgYkOXPV5pope0OcSzIt5U4mhY722YqNPjsAcaOD0Qll1JhPtcGWhqqmGm4Yhp5LSSN8t15W88Z92TqVpjC01gjgqxPLc7YbPwWhrNFO1ZmEqya1LTZhK3EspNhc2K+3TCTA0a0q6CNKoAfYb3xH9CtUyz+b2Y5V8VU7D4eCnkjA5sxB8ehxxNOKSjWWoCh1XdENxq6AeuPKCnqY6CmVZSTwgWWVNRBI6G4IwPzukdaTjSyO7JIvPYAHbkNh088ZySbof+rKmSV1PQ55RT1r8OAtIruSNiynffzPjhyXMexMcBIqaeRrWdYVclvUXJPucJGUPCue5Yahl4fxAJElgvLrfpe2NWoo5ojJHSySzktdlVIUEQO4tYEkeBw/j9TPzvzFDP8ANcnfKYaPKaSaE1Eqaf2DIBZwd789/DxxqnEH9DCn2iDnJGWrYSPHUwAa7XXVIg8BuL4cdB8RiJ7K10ZzXmVMuyeipxxD8Okltr3bmfvb3wdp4IzSCSVhcoDqB+Z/LyvfHHZt5TRrO6KzJAiLyubC1ifC4GCFSrLSokKcZ9yfTqcKNLsbcmlxEfLpA3+kXOUJXuUZUWUEDvof54tVTVCVstNHq/azhmCJpULsSzt+8xtsOm3hgRQzgduu0bs1m0Io/wCwHfphkzSebUzUkiJCU1vOTy2tb0/rpjSxKoITm7kwdmM9JlVKJ2haSrcukATd2Zi1tzvy9sI9FlCQO4ndpGe4Zb9wX6eZ88X80zeFsxDU5doIoRGjDbTvuRviq2cU6rqjiYkjblYHyGF885t1Hoc/nxQiuU+womYZkrNGWpZUU2u8ZQ+9iQfXH6aaqnjMdQKUQyAq6hSdj6/piOh+HqQSkr2UAkDaxPTElOmtn4ScQC5DNfYD1wk9PocUF9HNNTU1PUtVR3jZF0lyTZV5ddt/v4YLZTmaTapuNw2pxHqhaNgwXiC7pbYgDc2G3OwvvXhgEtWsIIuFMrah3Q99Km3lZjgjXslNSNUWLtTWlRj8xK7nfzFx6Ytx5nGosWz4Yy2i3nM0dRk9XK05YLmkLKqvcBjMmxPXmNsaRo8sZQ1ZkkmWTU9HNS3kqVdIVlAYvqWx089iAcavZfH74bl2IiJkbSUWR0UjSErPHxGIHS9/yt9cHqSAzorSTcOWckiO37nX33HpsMDqSRYKDK4pB3vhl3HM7DbF/J5JTTyVFQVWodWKr0AH8sKRSbGZ9WZ1RwSv2w7S1EcOXzQLJpljrNSqdr3BUHlpJ3xU7WVmYIYMuqlo4mkAlYU5bhxrvbc+Qv74J5M8fxfbBKpkUOVLN07wI/ngPnEMj9qcxBmJZY1dXPgRH4etsNylUCrEryFOjgywOqymWZ35cSNlQny/zOO82y+hknaQVIpJmAuoIKvYW+Xp7YjoaGamMsj1fEN9RKuTt4G+O66lqqpOJBOY2DbtqItYnw54Wvy0xym1tbKEJegqY9MiSxS93iIbqfI+BHP2wxA3YLLZn18+YX2tgRVoWy+Z3OsAqFc9LGxF+ZxbgLzLGVJbUFY26m3PAZN7LsSa0wxQKj5tX6z8iw2v1+c3/wAsT5nIPwytlO6imkCp47c8DsrlH4vW62W7QxsB42v+uOczMq5XVvNc8UpEhJHNmt9N8VpeSAl0xkqoadEYLS0icFaci0QDaiwFyfe/jjS7eWELOWhhkqpI3U6JKaJwB1DA/wA8P1vM40Jb6MtiLRRGpyrKZk3bgIu3jYYYI4Y0pHvuxVu8ef1xUyikC5FQwaSFMKCw6bAnBHWDT2bdirsBboDYYXiqZfOV6Ml7O1OqPOGmKyLNVxl1J+YAA/17467UvFSdsuIhCw1EYUn17o+6rgPkeYUNHHmS1kkaMagadVztaxsBcn0H1GI+0EkU0FPURGUltSKZlKllFv3TuBfVbyw1KKeOgMcqyBDM6sxwqJROAdtUcd/r9cV8urI5XkjCzuHvqZ4gFte/TbribKqxpaIGojZrd3Wh1H3GLAkDMEp0c782UqPqcIvWqNC7d2DM7kEcCRciTcqPAYIxosEIBbvRxAN5BVFzfC/KJJ8zaKZtTcXhkj1sPtg9TLxZQrEtxD3hbko3+5x01UUgoy+y9Q0UMaB3XVK/zM3QeHoMV84h1impYvlkqUcgeCkfzIwSbcX29sDIpBV5hTC39n48aA35rcb++/tbAQ3KwZrxaGntSi09PVyLxGf4mOWQ2uvzBbeW1jjR9vHCJ2kVBktcFk18azbG4vfpt5YetLeONFmULVLVkZBQzXO8aPYHc90YjzCrek41+6YqMBRfmxO+PMmeJuz1LJNdVhjTdh0sL4rdpZo0yD8Qm1IGUXTqQbm2Fd0MKrEDsrSwy0Mk0kiQSRVDo7vErMQQGAFwTfnglmuQSZ8qiKOaJ0I01NWwBYWsRwxv4c7fyNDIkrMsimaMUYqpt3ZoWYpt8urUNvTDz2fmgrqKOUxojJ+ykjjNgr7X/X0OLHmtUjvi47YhU0FPlwekmkqFMUjrqalfvWY2NwLbjH74/Lv+LvY8tDDGm1DFX08SKKEbapJRv6DFHO6R+CAgWpiaNmeJioD8vLwJ+mKWr2XrI1ozX8NMuaTValoonIKgr3ibWJseQwUgp4oHMgLAhCCzNyHM/l9sVUSFZnqIFA4ihgbkDT0spJIXxJxYE4XQFQM8g1MshsBHfvXP2HriuW3RbH1K8lQcxH7J/wCzdXB3lH8l/P8AO1TwxzVFNDreGLigcVGs4Nx3r9LbWxXlf4eUOiqIpmIls2xJ5bW2vv8A0cWcspxVZzSU7EgNLuR4WJFvoMdFeaX0TL/Nv7DWeUMrUcUUeZZhJA4WZhOYzZQRa50gi9/exxqHt9sZxntTUR0NY1Qi2ZoIEtzFpbHUfO+NJ98aDRlCe8RTJhRowJjij57bWwI7cVBemyqjfTd5WmK+KJsv1Yg+2GSiIqoWCptoVSf+UdffCh21lA7RxIR3aejAX1LG/wCQ+mFq8WxmO5JASWbSGs92B2OGDsfVOKKtMaqZPiNWlj0CJ/lhSlikjFlWxtuRgt2IllqJMwiikVZIJg8YP71xYg/9OK49WM5aqh3WkhqpoaiSOOQpzLbgf/EYlEq1NTIgt3QVQk9dr2+2FXN+0aZNEsc7xRTXukfH1MLnotth9sA6LtXl6w06rxkljlaUz/s7szElgV1XsdsHTasX1fY1ZjkOXy1BMsOhpG1Ew3QM21ibd2/nzws5nR0VHmdXBTuzsAglLMSb3awufK2D9Dnv4tHwaJqZpwNY78gI3+bQQLj3thcr4Fpc2aJpGaSeNixZbFmDbnz+b7Yrd00XY6tbPDA88RMiWjIIO/Q49yiRhmVEvyv8TGpa3nY28tsWkIMTRjkDYYpZbW0+X5xBVZhIqU0M2pyRcDa29vM4HF7ItyejDGZxyVWV5tGoN0qYpS/iUZdQ9rH6Y1e5xkQzrJ4KaoiizaiqqivlYRrC8p+dwTcEkDmeWNcufLGi2ZVC5RsIcvhKjTdFuUBK8unhhN7aHi5mJk3M1O1hzvpkYbfUYZ8tEkVLEHkUQSLpVSb2AUdemFntdTcCLL9LqQrywFgb2LWcf/k4VbuNDcFUxfqZUWMlpFU7Eg88RdiquSkTOcwHeWCAysl7Fj3jYffFnhIFCtGLW5kbHxxCtF8NDmMEPOvpmRUG37ToB68vW3jgcbXTLcqdWgbC8Fd/eebQrUVVY97d5VFu6ANIPhi/VZfkopo5jQ3uPlDkWt7447NpT1mUQiRdckDONO10NyR72OCMLxTTmEiDQQy2EyknwsPp0xE5bIjFONgOp4eV/B5llqvHGJNTJxL9L+tioPPywQ7T1hiz+gOu6CFdLeKv1xX7XOIaCkpqZQJJpDZeewUrYX9cW6+mpK7MIHLGRaenjhFz3XKjc+n58+uC5LjbASfOkEICdBU2Dc9zgevDXO6VGRXjNZTkqRcG7i4+mJJIkVv2LsJB0FyD5WxRLmWtkqF7yR1kRWxt8roPzvirGqkM5H4sdO0Bb4GslaCnVFrI44RGgBYcRefh7Y0u64y+rLDI6im1CSQZkNZ6i86sPTY40/b/AGfvh/oy2JyJ/cdO2iWQqL6IjuSSB/PAybLNPZ74Kvj4Tz1B4TM2oxm11YehGC+XpVS5RS/DOUYhGBBtYdccZ5mOWUkUP4lKZJInukQu7M1rcrfbC9DF1oQIWk1SUtVGUqqdikqE8j5eR6Hwtj2Y8VJEa9ratuY8f1xNm+XZjmtccxCx0L6rKX+d0sAAwG1uXM39MUmqJKV40rYuGxvpZW1KxHMX6dOeKnGtoYjO9MJtJDJly1UcUcdRHIIZEXuiRidybdbd6/qMQsEQ6o8u0yn966WPncb/AGwLlUNUxTgsjJe1uR28PK5xJLVPDG0pkmJUXITc+tuWIeyVGi7XTxijVNMTVk7OrMB3o0DbgH924AHvfEccaqQ5Qa1HPwxQoZEnd6onW0zamJG9gLDyxbExqKpKSnZeI24LclHicdL8RMEkrZzVTFF0wd6Z7iPyPVj5DFZ4BHQ6ABYKB5sbg3+u+CrdmMwgmkqIJxVEga4pBp+lr7YB19dWZfxTVZbKve5nvJccrkbY5LejnONOx6zNIoo8yijkLacwppSANlJMdx58saXY4wuftlFmbRUscdWJ6qshLiUKERQ42Fje3hjdrHxw42zNYgVeYvQUtJQ06lp5YRo1bogAUFmA5jfbzwJky+OEiQPpQjvygASN42I6eQsMch/i+0+YmQtw6alSFSptuRqNj7/bFqSUyQXdGjFiFF7heoJP9c8LybuhqKXZw9MstOscSkwHdSx5+H2wvVaRtBWs4LtFdI3c3sebH/qP2wfrqx6DLZqg2cwRlhq5jblbz2wvzxcLKZTICWipiWA2NyLnAFkShTycen1Xs4He9euIpKjv3DtGq7B7XUt5+WKyw1MTLw9Ja3ePPXttcG2PVM66v7O8cnUwyAqT5g4KlYVs/VTiNDKI4GY8zDJpLH064PpFGI1fL4eGLpPTybHU3Mg+u49DgLTwuSZp9HF0hSy2HmQP1wc7PG+VRow3id4/YMbfbATetHJfo00tSlTRRTQOwDWbmR3eo9RizJCHjL6NBYWJ6+46jADIAopaylYkmmqyQAbGzAOLe5ODaRiIs8mrjTaWkBN+Go5D05++AaoAzPO6D8O7Y0Yij0xGeKSNByHfHLyuPvj6LsfDGN9vEjM+R1YF2WrKe2pSPyxsdzh6D5RQpkVMxvJSrVGezEu4etYLY942P5YORFEZeJpWRrgDVuRgB2YYRZHUyS31tVSMzDw1HfBPLomlg18OSEROBqe7M62udz05YXkrkMxfiU+1kp0UtGilRNKNRtvIq3Y/cAe+BuYTM+X1Be6maZI99ja4xa7WSmomy5YHaKdQ7GQAMAhtfY/8uF6rSsL04mrDNCJRdOEqWNjY7emOa6CjdFmIss7PGbNpsDa+PZiquSTrYjnfn64/KoVpGMgURpq33ubcvviF21qgbux33vzucAMWeQOJFcciLgjngpkswEVZECoZZgV1Ha7KP53xTWIRvIOu1zt4YqxS1UOYSinaNVZFLh49XIkDqPHE6lYEtUNmVhfxapBcMtRSo+3RkYjV/wBw+mGcBhGQd7Kuo9WthGyOads/pnqZVYPDJFpRNIG1/P8A2cOxbuSWJICAE4BlbFTtwCVydeequxsWjyxjnbFuIMoOgq3xgA329cbJfzH1w5h9RTJ2Y/2Ypo/wmjOsuq3coSL7nm3lgtJKZ4tMcjEsCACu5u3QegOBlEvwlLTKi6T8Go2a1iFJ5e+LgE4QLDwwFRQWZt+W45+eKZdl9aA3aeirY6iOphp5JIRFoLQqWsfMDcD9MLSs01fZJDpWO8gI6g2H540BK+SGNmsoSNSzBEYjbxNgPphRzNzJmc+ojVGkaN1JNtRuf+b7Y61QUbbI49DUtWxPfCki/hbEqKiIAy3ta9/G364jhQSaQL2OxBHM4tqSIdQaxJPvfFbLyFSC0qyllRV3b2/8YGV4K1sADnhOoYqF5sNx7XwTfQ2oX3POxxLl4U9o6DVazcQWPL5b4mHYOTotdi0eprmq5F7kKkarWuxt/K+G4TfMug6Rtq6G/TA7LpoljkUIYo1c6gbWve23liWoqRPo+HB0b2A2ueV/vgZdle2AO2c1qvIYl+X4kMRbwKgfnja7YwbtgrjtDlK6jpVkG/8A9i43rDmJeIpl7MimMlRTjhpHdU0iQ+NrcscmqrkkW6objfQtuu3jbC1T9pdSIkqVUJUmxCJIt/sfpi2+fRhrcUKvXVSuD+mKXGQwmi//AGyrmNk4avYMZZCzab7/AJYC3FTUV9TayNUPa3/tAGLw7QZeSS1WvLccFhgDl1RTy0xVpEuJHN72Ni17+OI4ug4yVhSI/K3EVCBsNz+WPauYFoQiFUUEMbc/DHMKQOisjThW/fB1A/a+PDEGBYVIKnlcc8A0WWjlJA17BgAeZFr44jnZc4yx+omOwG/IDHRja/8ArPm8Ra/3xUqY/g6ugnmcKvHCkttYHx8sFFbAyPxGqlEs0cmpdQMlyATa9zz/AK6YlkqY4JSaljaIJcqPfl7Y8jrI6lTwqzL2HjDPb2NjiCermhYl56ILbYNPz+uBa2daB/aST4ntJlRH+r0o495B+mN4x8+TVEVZ2jpmhdXWMRRkpy1at7Wx9CYax9CmZbPmJWhY2ZWtqsLdBbn9cdpJEWXVxY9QJYgN3fAf54285Dk3+E0H8Mn6YibIcm/wmg/hk/TE8QvkMXlmQhY4FZu8CSym1r+eOamSJ1skQYEG54d/v/XPG1NkmUgbZXQ8v+HT9McjIsnsf7qof4ZP0xHEn5NGHLFExsYRbx4WLeilEH/pwJDILqEsdN8bJ+B5R/hdD/Dp+mOTkeUb/wB1UP8ADJ+mJcSOa/DGOGgY/wBmOnoeBy+2JEhidC3wYWVF1KRHbVb1642M5LlX+GUX8On6Y4/BMp/wuh/h0/TA0dzRlUhp5Yw0heMjkdFj9xvineIqbO3I2AQDrYDl15+WNk/BcqUgrllED5U6fpjr8HyssL5bR8/9wv6Y7hRPyX9GRZYSmY0iIzFfiYwCy2v3l64+kcJ0eT5WlREyZbRqwcEEQKCDf0w3XwcUVZJXR//Z"/>
          <p:cNvSpPr>
            <a:spLocks noChangeAspect="1" noChangeArrowheads="1"/>
          </p:cNvSpPr>
          <p:nvPr/>
        </p:nvSpPr>
        <p:spPr bwMode="auto">
          <a:xfrm>
            <a:off x="63500"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l-GR"/>
          </a:p>
        </p:txBody>
      </p:sp>
      <p:pic>
        <p:nvPicPr>
          <p:cNvPr id="1030" name="Picture 6" descr="Σικελιώτης Γιώργος-Μητρότητα"/>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496" y="505923"/>
            <a:ext cx="2467984" cy="5832000"/>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a:extLst/>
        </p:spPr>
      </p:pic>
      <p:sp>
        <p:nvSpPr>
          <p:cNvPr id="3" name="Ορθογώνιο 2"/>
          <p:cNvSpPr/>
          <p:nvPr/>
        </p:nvSpPr>
        <p:spPr>
          <a:xfrm>
            <a:off x="63500" y="-27384"/>
            <a:ext cx="2491648" cy="523220"/>
          </a:xfrm>
          <a:prstGeom prst="rect">
            <a:avLst/>
          </a:prstGeom>
        </p:spPr>
        <p:txBody>
          <a:bodyPr wrap="square">
            <a:spAutoFit/>
          </a:bodyPr>
          <a:lstStyle/>
          <a:p>
            <a:pPr algn="ctr"/>
            <a:r>
              <a:rPr lang="el-GR" sz="1400" b="1" dirty="0" smtClean="0"/>
              <a:t>Σικελιώτης Γιώργος</a:t>
            </a:r>
          </a:p>
          <a:p>
            <a:pPr algn="ctr"/>
            <a:r>
              <a:rPr lang="el-GR" sz="1400" b="1" dirty="0" smtClean="0"/>
              <a:t>Μητρότητα</a:t>
            </a:r>
            <a:endParaRPr lang="el-GR" sz="1400" dirty="0"/>
          </a:p>
        </p:txBody>
      </p:sp>
      <p:pic>
        <p:nvPicPr>
          <p:cNvPr id="1031"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47293" y="1125264"/>
            <a:ext cx="3436875" cy="4680000"/>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a:extLst/>
        </p:spPr>
      </p:pic>
      <p:sp>
        <p:nvSpPr>
          <p:cNvPr id="4" name="Ορθογώνιο 3"/>
          <p:cNvSpPr/>
          <p:nvPr/>
        </p:nvSpPr>
        <p:spPr>
          <a:xfrm>
            <a:off x="3284357" y="385500"/>
            <a:ext cx="2123727" cy="523220"/>
          </a:xfrm>
          <a:prstGeom prst="rect">
            <a:avLst/>
          </a:prstGeom>
        </p:spPr>
        <p:txBody>
          <a:bodyPr wrap="square">
            <a:spAutoFit/>
          </a:bodyPr>
          <a:lstStyle/>
          <a:p>
            <a:pPr algn="ctr"/>
            <a:r>
              <a:rPr lang="el-GR" sz="1400" b="1" i="0" dirty="0" smtClean="0">
                <a:effectLst/>
              </a:rPr>
              <a:t>Γεώργιος </a:t>
            </a:r>
            <a:r>
              <a:rPr lang="el-GR" sz="1400" b="1" i="0" dirty="0" err="1" smtClean="0">
                <a:effectLst/>
              </a:rPr>
              <a:t>Ιακωβίδης</a:t>
            </a:r>
            <a:endParaRPr lang="el-GR" sz="1400" b="1" dirty="0"/>
          </a:p>
          <a:p>
            <a:pPr algn="ctr"/>
            <a:r>
              <a:rPr lang="el-GR" sz="1400" b="1" i="1" dirty="0" smtClean="0">
                <a:effectLst/>
              </a:rPr>
              <a:t>Μητρική Στοργή</a:t>
            </a:r>
            <a:endParaRPr lang="el-GR" sz="1400" b="1" dirty="0"/>
          </a:p>
        </p:txBody>
      </p:sp>
      <p:pic>
        <p:nvPicPr>
          <p:cNvPr id="1032"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99000" y="1575000"/>
            <a:ext cx="2837496" cy="3708000"/>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a:extLst/>
        </p:spPr>
      </p:pic>
      <p:sp>
        <p:nvSpPr>
          <p:cNvPr id="5" name="Ορθογώνιο 4"/>
          <p:cNvSpPr/>
          <p:nvPr/>
        </p:nvSpPr>
        <p:spPr>
          <a:xfrm>
            <a:off x="6181158" y="908720"/>
            <a:ext cx="2639314" cy="523220"/>
          </a:xfrm>
          <a:prstGeom prst="rect">
            <a:avLst/>
          </a:prstGeom>
        </p:spPr>
        <p:txBody>
          <a:bodyPr wrap="square">
            <a:spAutoFit/>
          </a:bodyPr>
          <a:lstStyle/>
          <a:p>
            <a:pPr algn="ctr"/>
            <a:r>
              <a:rPr lang="en-US" sz="1400" b="1" dirty="0" smtClean="0">
                <a:effectLst/>
              </a:rPr>
              <a:t>Pablo Picasso</a:t>
            </a:r>
            <a:endParaRPr lang="el-GR" sz="1400" b="1" dirty="0" smtClean="0">
              <a:effectLst/>
            </a:endParaRPr>
          </a:p>
          <a:p>
            <a:pPr algn="ctr"/>
            <a:r>
              <a:rPr lang="el-GR" sz="1400" b="1" dirty="0" smtClean="0">
                <a:effectLst/>
              </a:rPr>
              <a:t>Μητρότητα – Μητέρα και παιδί</a:t>
            </a:r>
            <a:endParaRPr lang="en-US" sz="1400" dirty="0">
              <a:effectLst/>
            </a:endParaRPr>
          </a:p>
        </p:txBody>
      </p:sp>
    </p:spTree>
    <p:extLst>
      <p:ext uri="{BB962C8B-B14F-4D97-AF65-F5344CB8AC3E}">
        <p14:creationId xmlns:p14="http://schemas.microsoft.com/office/powerpoint/2010/main" val="388941766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Θέση κειμένου 3"/>
          <p:cNvSpPr>
            <a:spLocks noGrp="1"/>
          </p:cNvSpPr>
          <p:nvPr>
            <p:ph type="body" sz="half" idx="2"/>
          </p:nvPr>
        </p:nvSpPr>
        <p:spPr>
          <a:xfrm>
            <a:off x="6948265" y="2348880"/>
            <a:ext cx="2195736" cy="1080120"/>
          </a:xfrm>
        </p:spPr>
        <p:txBody>
          <a:bodyPr>
            <a:noAutofit/>
          </a:bodyPr>
          <a:lstStyle/>
          <a:p>
            <a:pPr algn="ctr">
              <a:lnSpc>
                <a:spcPct val="150000"/>
              </a:lnSpc>
            </a:pPr>
            <a:r>
              <a:rPr lang="en-US" sz="1800" i="1" dirty="0" smtClean="0"/>
              <a:t>“</a:t>
            </a:r>
            <a:r>
              <a:rPr lang="el-GR" sz="1800" i="1" dirty="0" smtClean="0"/>
              <a:t>Μητρότητα</a:t>
            </a:r>
            <a:r>
              <a:rPr lang="en-US" sz="1800" i="1" dirty="0" smtClean="0"/>
              <a:t>”</a:t>
            </a:r>
            <a:endParaRPr lang="el-GR" sz="1800" i="1" dirty="0"/>
          </a:p>
          <a:p>
            <a:pPr algn="ctr">
              <a:lnSpc>
                <a:spcPct val="150000"/>
              </a:lnSpc>
            </a:pPr>
            <a:r>
              <a:rPr lang="el-GR" sz="1800" b="1" dirty="0" smtClean="0"/>
              <a:t>Σικελιώτης Γιώργος</a:t>
            </a:r>
          </a:p>
        </p:txBody>
      </p:sp>
      <p:pic>
        <p:nvPicPr>
          <p:cNvPr id="5" name="Picture 6" descr="Σικελιώτης Γιώργος-Μητρότητα"/>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427984" y="273050"/>
            <a:ext cx="2476903" cy="5853113"/>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a:extLst/>
        </p:spPr>
      </p:pic>
      <p:sp>
        <p:nvSpPr>
          <p:cNvPr id="6" name="Τίτλος 5"/>
          <p:cNvSpPr>
            <a:spLocks noGrp="1"/>
          </p:cNvSpPr>
          <p:nvPr>
            <p:ph type="title"/>
          </p:nvPr>
        </p:nvSpPr>
        <p:spPr>
          <a:xfrm>
            <a:off x="615404" y="260648"/>
            <a:ext cx="3008313" cy="923330"/>
          </a:xfrm>
          <a:prstGeom prst="rect">
            <a:avLst/>
          </a:prstGeom>
        </p:spPr>
        <p:txBody>
          <a:bodyPr wrap="square">
            <a:spAutoFit/>
          </a:bodyPr>
          <a:lstStyle/>
          <a:p>
            <a:pPr algn="ctr">
              <a:lnSpc>
                <a:spcPct val="150000"/>
              </a:lnSpc>
            </a:pPr>
            <a:r>
              <a:rPr lang="en-US" sz="1800" b="0" i="1" dirty="0" smtClean="0"/>
              <a:t>“</a:t>
            </a:r>
            <a:r>
              <a:rPr lang="el-GR" sz="1800" b="0" i="1" dirty="0" smtClean="0"/>
              <a:t>Άνδρας, γυναίκα, παιδί</a:t>
            </a:r>
            <a:r>
              <a:rPr lang="en-US" sz="1800" b="0" i="1" dirty="0" smtClean="0"/>
              <a:t>”</a:t>
            </a:r>
            <a:r>
              <a:rPr lang="en-US" sz="1800" dirty="0" smtClean="0"/>
              <a:t/>
            </a:r>
            <a:br>
              <a:rPr lang="en-US" sz="1800" dirty="0" smtClean="0"/>
            </a:br>
            <a:r>
              <a:rPr lang="el-GR" sz="1800" dirty="0" smtClean="0"/>
              <a:t>Σικελιώτης</a:t>
            </a:r>
            <a:r>
              <a:rPr lang="el-GR" sz="1800" dirty="0"/>
              <a:t> </a:t>
            </a:r>
            <a:r>
              <a:rPr lang="el-GR" sz="1800" dirty="0" smtClean="0"/>
              <a:t>Γιώργος</a:t>
            </a:r>
            <a:endParaRPr lang="el-GR" sz="1800"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536" y="1268760"/>
            <a:ext cx="3448050" cy="4867275"/>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a:extLst/>
        </p:spPr>
      </p:pic>
    </p:spTree>
    <p:extLst>
      <p:ext uri="{BB962C8B-B14F-4D97-AF65-F5344CB8AC3E}">
        <p14:creationId xmlns:p14="http://schemas.microsoft.com/office/powerpoint/2010/main" val="1689817635"/>
      </p:ext>
    </p:extLst>
  </p:cSld>
  <p:clrMapOvr>
    <a:masterClrMapping/>
  </p:clrMapOvr>
</p:sld>
</file>

<file path=ppt/theme/theme1.xml><?xml version="1.0" encoding="utf-8"?>
<a:theme xmlns:a="http://schemas.openxmlformats.org/drawingml/2006/main" name="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301</TotalTime>
  <Words>39</Words>
  <Application>Microsoft Office PowerPoint</Application>
  <PresentationFormat>Προβολή στην οθόνη (4:3)</PresentationFormat>
  <Paragraphs>14</Paragraphs>
  <Slides>4</Slides>
  <Notes>0</Notes>
  <HiddenSlides>0</HiddenSlides>
  <MMClips>0</MMClips>
  <ScaleCrop>false</ScaleCrop>
  <HeadingPairs>
    <vt:vector size="4" baseType="variant">
      <vt:variant>
        <vt:lpstr>Θέμα</vt:lpstr>
      </vt:variant>
      <vt:variant>
        <vt:i4>1</vt:i4>
      </vt:variant>
      <vt:variant>
        <vt:lpstr>Τίτλοι διαφανειών</vt:lpstr>
      </vt:variant>
      <vt:variant>
        <vt:i4>4</vt:i4>
      </vt:variant>
    </vt:vector>
  </HeadingPairs>
  <TitlesOfParts>
    <vt:vector size="5" baseType="lpstr">
      <vt:lpstr>Θέμα του Office</vt:lpstr>
      <vt:lpstr> Η μητέρα το στολίδι της φύσης</vt:lpstr>
      <vt:lpstr>Παρουσίαση του PowerPoint</vt:lpstr>
      <vt:lpstr>Παρουσίαση του PowerPoint</vt:lpstr>
      <vt:lpstr>“Άνδρας, γυναίκα, παιδί” Σικελιώτης Γιώργος</vt:lpstr>
    </vt:vector>
  </TitlesOfParts>
  <Company>iokosmidou@yahoo.com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Παρουσίαση του PowerPoint</dc:title>
  <dc:creator>Ιωάννα Κοσμίδου</dc:creator>
  <cp:lastModifiedBy>user1</cp:lastModifiedBy>
  <cp:revision>15</cp:revision>
  <dcterms:created xsi:type="dcterms:W3CDTF">2013-05-13T17:16:56Z</dcterms:created>
  <dcterms:modified xsi:type="dcterms:W3CDTF">2014-04-07T10:55:38Z</dcterms:modified>
</cp:coreProperties>
</file>