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57" r:id="rId12"/>
  </p:sldIdLst>
  <p:sldSz cx="9906000" cy="6858000" type="A4"/>
  <p:notesSz cx="6858000" cy="9144000"/>
  <p:defaultTextStyle>
    <a:defPPr>
      <a:defRPr lang="el-GR"/>
    </a:defPPr>
    <a:lvl1pPr marL="0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36433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72866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09298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45731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82164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18597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755029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291462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260" y="-90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6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2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9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45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82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18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55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91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15/5/2014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15/5/2014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15/5/2014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15/5/2014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15/5/2014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15/5/2014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15/5/2014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15/5/2014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15/5/2014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95302" y="273049"/>
            <a:ext cx="3259006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872971" y="273052"/>
            <a:ext cx="5537729" cy="5853113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95302" y="1435102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15/5/2014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9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800"/>
            </a:lvl1pPr>
            <a:lvl2pPr marL="536433" indent="0">
              <a:buNone/>
              <a:defRPr sz="3300"/>
            </a:lvl2pPr>
            <a:lvl3pPr marL="1072866" indent="0">
              <a:buNone/>
              <a:defRPr sz="2800"/>
            </a:lvl3pPr>
            <a:lvl4pPr marL="1609298" indent="0">
              <a:buNone/>
              <a:defRPr sz="2300"/>
            </a:lvl4pPr>
            <a:lvl5pPr marL="2145731" indent="0">
              <a:buNone/>
              <a:defRPr sz="2300"/>
            </a:lvl5pPr>
            <a:lvl6pPr marL="2682164" indent="0">
              <a:buNone/>
              <a:defRPr sz="2300"/>
            </a:lvl6pPr>
            <a:lvl7pPr marL="3218597" indent="0">
              <a:buNone/>
              <a:defRPr sz="2300"/>
            </a:lvl7pPr>
            <a:lvl8pPr marL="3755029" indent="0">
              <a:buNone/>
              <a:defRPr sz="2300"/>
            </a:lvl8pPr>
            <a:lvl9pPr marL="4291462" indent="0">
              <a:buNone/>
              <a:defRPr sz="23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3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15/5/2014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vert="horz" lIns="107287" tIns="53643" rIns="107287" bIns="53643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107287" tIns="53643" rIns="107287" bIns="53643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53615-BFDE-46DE-814C-47EC6EF6D371}" type="datetimeFigureOut">
              <a:rPr lang="el-GR" smtClean="0"/>
              <a:t>15/5/2014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72866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2325" indent="-402325" algn="l" defTabSz="107286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1703" indent="-335270" algn="l" defTabSz="1072866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1082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77515" indent="-268216" algn="l" defTabSz="107286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13947" indent="-268216" algn="l" defTabSz="107286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50380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86813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23246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59678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6433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66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9298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5731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82164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18597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55029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91462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dirty="0" smtClean="0"/>
              <a:t>Για τις μητέρες μας…</a:t>
            </a:r>
            <a:endParaRPr lang="el-GR" dirty="0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l-GR" dirty="0" smtClean="0"/>
              <a:t>Οι μαθητές του Ε1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8711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344488" y="273050"/>
            <a:ext cx="9361040" cy="635670"/>
          </a:xfrm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el-GR" dirty="0" smtClean="0"/>
              <a:t>Για την καλύτερη μαμά του κόσμου</a:t>
            </a:r>
            <a:endParaRPr lang="el-GR" dirty="0"/>
          </a:p>
        </p:txBody>
      </p:sp>
      <p:pic>
        <p:nvPicPr>
          <p:cNvPr id="5" name="Θέση περιεχομένου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4488" y="1340768"/>
            <a:ext cx="5805484" cy="5184576"/>
          </a:xfrm>
          <a:ln>
            <a:solidFill>
              <a:schemeClr val="tx1"/>
            </a:solidFill>
          </a:ln>
        </p:spPr>
      </p:pic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6393160" y="1196752"/>
            <a:ext cx="3312368" cy="5328592"/>
          </a:xfrm>
          <a:ln>
            <a:solidFill>
              <a:schemeClr val="tx1"/>
            </a:solidFill>
          </a:ln>
        </p:spPr>
        <p:txBody>
          <a:bodyPr/>
          <a:lstStyle/>
          <a:p>
            <a:pPr algn="ctr">
              <a:lnSpc>
                <a:spcPct val="300000"/>
              </a:lnSpc>
              <a:spcBef>
                <a:spcPts val="600"/>
              </a:spcBef>
            </a:pPr>
            <a:r>
              <a:rPr lang="el-GR" dirty="0" smtClean="0"/>
              <a:t>Αγαπημένη Μανούλα μου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endParaRPr lang="el-GR" dirty="0" smtClean="0"/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l-GR" dirty="0" smtClean="0"/>
              <a:t>Μανούλα μου καλή</a:t>
            </a:r>
            <a:br>
              <a:rPr lang="el-GR" dirty="0" smtClean="0"/>
            </a:br>
            <a:r>
              <a:rPr lang="el-GR" dirty="0" smtClean="0"/>
              <a:t>σε αγαπώ πολύ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endParaRPr lang="el-GR" dirty="0"/>
          </a:p>
          <a:p>
            <a:pPr algn="r">
              <a:lnSpc>
                <a:spcPct val="200000"/>
              </a:lnSpc>
              <a:spcBef>
                <a:spcPts val="600"/>
              </a:spcBef>
            </a:pPr>
            <a:r>
              <a:rPr lang="el-GR" dirty="0" smtClean="0"/>
              <a:t>Ιάσονας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79645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344488" y="273050"/>
            <a:ext cx="9361040" cy="635670"/>
          </a:xfrm>
          <a:ln>
            <a:solidFill>
              <a:schemeClr val="tx1"/>
            </a:solidFill>
          </a:ln>
        </p:spPr>
        <p:txBody>
          <a:bodyPr/>
          <a:lstStyle/>
          <a:p>
            <a:pPr algn="ctr"/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44488" y="1196752"/>
            <a:ext cx="5904656" cy="5361459"/>
          </a:xfrm>
          <a:ln>
            <a:solidFill>
              <a:schemeClr val="tx1"/>
            </a:solidFill>
          </a:ln>
        </p:spPr>
        <p:txBody>
          <a:bodyPr/>
          <a:lstStyle/>
          <a:p>
            <a:endParaRPr lang="el-GR" dirty="0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6393160" y="1196752"/>
            <a:ext cx="3312368" cy="5328592"/>
          </a:xfrm>
          <a:ln>
            <a:solidFill>
              <a:schemeClr val="tx1"/>
            </a:solidFill>
          </a:ln>
        </p:spPr>
        <p:txBody>
          <a:bodyPr/>
          <a:lstStyle/>
          <a:p>
            <a:pPr algn="ctr">
              <a:lnSpc>
                <a:spcPct val="300000"/>
              </a:lnSpc>
              <a:spcBef>
                <a:spcPts val="600"/>
              </a:spcBef>
            </a:pPr>
            <a:r>
              <a:rPr lang="el-GR" dirty="0" smtClean="0"/>
              <a:t>……………………………………………..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endParaRPr lang="el-GR" dirty="0" smtClean="0"/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l-GR" dirty="0" smtClean="0"/>
              <a:t>…..…………………………………………………….…………….…….….………………………………………………………………………………………………………………………………………………………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endParaRPr lang="el-GR" dirty="0"/>
          </a:p>
          <a:p>
            <a:pPr algn="r">
              <a:lnSpc>
                <a:spcPct val="200000"/>
              </a:lnSpc>
              <a:spcBef>
                <a:spcPts val="600"/>
              </a:spcBef>
            </a:pPr>
            <a:r>
              <a:rPr lang="el-GR" dirty="0" smtClean="0"/>
              <a:t>…………………….………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46008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344488" y="273050"/>
            <a:ext cx="9361040" cy="635670"/>
          </a:xfrm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el-GR" dirty="0" smtClean="0"/>
              <a:t>Η Μαμά μου!</a:t>
            </a:r>
            <a:endParaRPr lang="el-GR" dirty="0"/>
          </a:p>
        </p:txBody>
      </p:sp>
      <p:pic>
        <p:nvPicPr>
          <p:cNvPr id="5" name="Θέση περιεχομένου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r="-510"/>
          <a:stretch/>
        </p:blipFill>
        <p:spPr>
          <a:xfrm>
            <a:off x="344487" y="1268760"/>
            <a:ext cx="5717645" cy="5196644"/>
          </a:xfrm>
          <a:ln>
            <a:solidFill>
              <a:schemeClr val="tx1"/>
            </a:solidFill>
          </a:ln>
        </p:spPr>
      </p:pic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6393160" y="1196752"/>
            <a:ext cx="3312368" cy="5328592"/>
          </a:xfrm>
          <a:ln>
            <a:solidFill>
              <a:schemeClr val="tx1"/>
            </a:solidFill>
          </a:ln>
        </p:spPr>
        <p:txBody>
          <a:bodyPr/>
          <a:lstStyle/>
          <a:p>
            <a:pPr algn="ctr">
              <a:lnSpc>
                <a:spcPct val="300000"/>
              </a:lnSpc>
              <a:spcBef>
                <a:spcPts val="600"/>
              </a:spcBef>
            </a:pPr>
            <a:r>
              <a:rPr lang="el-GR" dirty="0" smtClean="0"/>
              <a:t>Στη μαμά μου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endParaRPr lang="el-GR" dirty="0" smtClean="0"/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l-GR" dirty="0" smtClean="0"/>
              <a:t>Η μητέρα  είναι αυτή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l-GR" dirty="0" smtClean="0"/>
              <a:t>όμορφη  φανταστική</a:t>
            </a:r>
            <a:br>
              <a:rPr lang="el-GR" dirty="0" smtClean="0"/>
            </a:br>
            <a:r>
              <a:rPr lang="el-GR" dirty="0" smtClean="0"/>
              <a:t>σαν την</a:t>
            </a:r>
            <a:br>
              <a:rPr lang="el-GR" dirty="0" smtClean="0"/>
            </a:br>
            <a:r>
              <a:rPr lang="el-GR" dirty="0" smtClean="0"/>
              <a:t>αγάπη</a:t>
            </a:r>
          </a:p>
          <a:p>
            <a:pPr algn="r">
              <a:lnSpc>
                <a:spcPct val="200000"/>
              </a:lnSpc>
              <a:spcBef>
                <a:spcPts val="600"/>
              </a:spcBef>
            </a:pPr>
            <a:r>
              <a:rPr lang="el-GR" dirty="0" err="1" smtClean="0"/>
              <a:t>Κωνστντίνος</a:t>
            </a:r>
            <a:endParaRPr lang="el-GR" dirty="0" smtClean="0"/>
          </a:p>
          <a:p>
            <a:pPr algn="r">
              <a:lnSpc>
                <a:spcPct val="200000"/>
              </a:lnSpc>
              <a:spcBef>
                <a:spcPts val="600"/>
              </a:spcBef>
            </a:pP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68878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344488" y="273050"/>
            <a:ext cx="9361040" cy="635670"/>
          </a:xfrm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el-GR" dirty="0" smtClean="0"/>
              <a:t>Προς την αγαπημένη μου Μανουλίτσα μου!!!!!!!!!!!!!!!!!!!!!!!!!!!!!!!!!!</a:t>
            </a:r>
            <a:endParaRPr lang="el-GR" dirty="0"/>
          </a:p>
        </p:txBody>
      </p:sp>
      <p:pic>
        <p:nvPicPr>
          <p:cNvPr id="5" name="Θέση περιεχομένου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4488" y="1268760"/>
            <a:ext cx="5806692" cy="5256584"/>
          </a:xfrm>
          <a:ln>
            <a:solidFill>
              <a:schemeClr val="tx1"/>
            </a:solidFill>
          </a:ln>
        </p:spPr>
      </p:pic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6393160" y="1196752"/>
            <a:ext cx="3312368" cy="5328592"/>
          </a:xfrm>
          <a:ln>
            <a:solidFill>
              <a:schemeClr val="tx1"/>
            </a:solidFill>
          </a:ln>
        </p:spPr>
        <p:txBody>
          <a:bodyPr/>
          <a:lstStyle/>
          <a:p>
            <a:pPr algn="ctr">
              <a:lnSpc>
                <a:spcPct val="300000"/>
              </a:lnSpc>
              <a:spcBef>
                <a:spcPts val="600"/>
              </a:spcBef>
            </a:pPr>
            <a:r>
              <a:rPr lang="el-GR" dirty="0" smtClean="0"/>
              <a:t>Μανουλίτσα μου γλυκιά!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endParaRPr lang="el-GR" dirty="0" smtClean="0"/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l-GR" dirty="0" smtClean="0"/>
              <a:t>Έχω μια καλή μαμά την έχω</a:t>
            </a:r>
            <a:br>
              <a:rPr lang="el-GR" dirty="0" smtClean="0"/>
            </a:br>
            <a:r>
              <a:rPr lang="el-GR" dirty="0" smtClean="0"/>
              <a:t>πάντα στην καρδιά. Εσύ είσαι</a:t>
            </a:r>
            <a:br>
              <a:rPr lang="el-GR" dirty="0" smtClean="0"/>
            </a:br>
            <a:r>
              <a:rPr lang="el-GR" dirty="0" smtClean="0"/>
              <a:t>αυτή που με φροντίζει φράουλα</a:t>
            </a:r>
            <a:br>
              <a:rPr lang="el-GR" dirty="0" smtClean="0"/>
            </a:br>
            <a:r>
              <a:rPr lang="el-GR" dirty="0" smtClean="0"/>
              <a:t>η καρδιά μυρίζει!!!!</a:t>
            </a:r>
          </a:p>
          <a:p>
            <a:pPr algn="r">
              <a:lnSpc>
                <a:spcPct val="200000"/>
              </a:lnSpc>
              <a:spcBef>
                <a:spcPts val="600"/>
              </a:spcBef>
            </a:pPr>
            <a:r>
              <a:rPr lang="el-GR" dirty="0" smtClean="0"/>
              <a:t>Μανούλα μου</a:t>
            </a:r>
            <a:br>
              <a:rPr lang="el-GR" dirty="0" smtClean="0"/>
            </a:br>
            <a:r>
              <a:rPr lang="el-GR" dirty="0" smtClean="0"/>
              <a:t>Χρόνια Πολλά!!!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76639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344488" y="273050"/>
            <a:ext cx="9361040" cy="635670"/>
          </a:xfrm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el-GR" dirty="0"/>
              <a:t>Προς την αγαπημένη </a:t>
            </a:r>
            <a:r>
              <a:rPr lang="el-GR" dirty="0" smtClean="0"/>
              <a:t>μου μανούλα!</a:t>
            </a:r>
            <a:endParaRPr lang="el-GR" dirty="0"/>
          </a:p>
        </p:txBody>
      </p:sp>
      <p:pic>
        <p:nvPicPr>
          <p:cNvPr id="5" name="Θέση περιεχομένου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4488" y="1196752"/>
            <a:ext cx="5980544" cy="5256584"/>
          </a:xfrm>
          <a:ln>
            <a:solidFill>
              <a:schemeClr val="tx1"/>
            </a:solidFill>
          </a:ln>
        </p:spPr>
      </p:pic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6393160" y="1196752"/>
            <a:ext cx="3312368" cy="5328592"/>
          </a:xfrm>
          <a:ln>
            <a:solidFill>
              <a:schemeClr val="tx1"/>
            </a:solidFill>
          </a:ln>
        </p:spPr>
        <p:txBody>
          <a:bodyPr/>
          <a:lstStyle/>
          <a:p>
            <a:pPr algn="ctr">
              <a:lnSpc>
                <a:spcPct val="300000"/>
              </a:lnSpc>
              <a:spcBef>
                <a:spcPts val="600"/>
              </a:spcBef>
            </a:pPr>
            <a:r>
              <a:rPr lang="el-GR" dirty="0" smtClean="0"/>
              <a:t>Μανούλα μου γλυκιά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endParaRPr lang="el-GR" dirty="0" smtClean="0"/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l-GR" dirty="0" smtClean="0"/>
              <a:t>Είσαι ωραία δροσερή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l-GR" dirty="0" smtClean="0"/>
              <a:t>και από όλους στον</a:t>
            </a:r>
            <a:br>
              <a:rPr lang="el-GR" dirty="0" smtClean="0"/>
            </a:br>
            <a:r>
              <a:rPr lang="el-GR" dirty="0" smtClean="0"/>
              <a:t>κόσμο θα αγαπάω</a:t>
            </a:r>
            <a:br>
              <a:rPr lang="el-GR" dirty="0" smtClean="0"/>
            </a:br>
            <a:r>
              <a:rPr lang="el-GR" dirty="0" smtClean="0"/>
              <a:t>εσένα πιο πολύ</a:t>
            </a:r>
          </a:p>
          <a:p>
            <a:pPr algn="r">
              <a:lnSpc>
                <a:spcPct val="200000"/>
              </a:lnSpc>
              <a:spcBef>
                <a:spcPts val="600"/>
              </a:spcBef>
            </a:pPr>
            <a:r>
              <a:rPr lang="el-GR" dirty="0" smtClean="0"/>
              <a:t>Με αγάπη</a:t>
            </a:r>
          </a:p>
          <a:p>
            <a:pPr algn="r">
              <a:lnSpc>
                <a:spcPct val="200000"/>
              </a:lnSpc>
              <a:spcBef>
                <a:spcPts val="600"/>
              </a:spcBef>
            </a:pPr>
            <a:r>
              <a:rPr lang="el-GR" dirty="0" smtClean="0"/>
              <a:t>Ολυμπία!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76268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344488" y="273050"/>
            <a:ext cx="9361040" cy="635670"/>
          </a:xfrm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el-GR" dirty="0" smtClean="0"/>
              <a:t>Στην πιο γλυκιά μανούλα του κόσμου</a:t>
            </a:r>
            <a:endParaRPr lang="el-GR" dirty="0"/>
          </a:p>
        </p:txBody>
      </p:sp>
      <p:pic>
        <p:nvPicPr>
          <p:cNvPr id="5" name="Θέση περιεχομένου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4488" y="1196751"/>
            <a:ext cx="5616624" cy="5313021"/>
          </a:xfrm>
          <a:ln>
            <a:solidFill>
              <a:schemeClr val="tx1"/>
            </a:solidFill>
          </a:ln>
        </p:spPr>
      </p:pic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6393160" y="1196752"/>
            <a:ext cx="3312368" cy="5328592"/>
          </a:xfrm>
          <a:ln>
            <a:solidFill>
              <a:schemeClr val="tx1"/>
            </a:solidFill>
          </a:ln>
        </p:spPr>
        <p:txBody>
          <a:bodyPr/>
          <a:lstStyle/>
          <a:p>
            <a:pPr algn="ctr">
              <a:lnSpc>
                <a:spcPct val="300000"/>
              </a:lnSpc>
              <a:spcBef>
                <a:spcPts val="600"/>
              </a:spcBef>
            </a:pPr>
            <a:r>
              <a:rPr lang="el-GR" dirty="0" smtClean="0"/>
              <a:t>Μανουλίτσα μου!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endParaRPr lang="el-GR" dirty="0" smtClean="0"/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l-GR" dirty="0" smtClean="0"/>
              <a:t>Χρόνια πολλά μανούλα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l-GR" dirty="0" smtClean="0"/>
              <a:t>Να πας την </a:t>
            </a:r>
            <a:r>
              <a:rPr lang="el-GR" dirty="0" err="1" smtClean="0"/>
              <a:t>Κυριακούλα</a:t>
            </a:r>
            <a:r>
              <a:rPr lang="el-GR" dirty="0" smtClean="0"/>
              <a:t/>
            </a:r>
            <a:br>
              <a:rPr lang="el-GR" dirty="0" smtClean="0"/>
            </a:br>
            <a:r>
              <a:rPr lang="el-GR" dirty="0" smtClean="0"/>
              <a:t>σε μια μικρή γιορτή</a:t>
            </a:r>
            <a:br>
              <a:rPr lang="el-GR" dirty="0" smtClean="0"/>
            </a:br>
            <a:r>
              <a:rPr lang="el-GR" dirty="0" smtClean="0"/>
              <a:t>που θα μια κι εγώ μαζί!</a:t>
            </a:r>
          </a:p>
          <a:p>
            <a:pPr algn="r">
              <a:lnSpc>
                <a:spcPct val="200000"/>
              </a:lnSpc>
              <a:spcBef>
                <a:spcPts val="600"/>
              </a:spcBef>
            </a:pPr>
            <a:r>
              <a:rPr lang="el-GR" dirty="0" smtClean="0"/>
              <a:t>Η κόρη σου!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49194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344488" y="273050"/>
            <a:ext cx="9361040" cy="635670"/>
          </a:xfrm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el-GR" dirty="0" smtClean="0"/>
              <a:t>Η μανούλα η καλή</a:t>
            </a:r>
            <a:endParaRPr lang="el-GR" dirty="0"/>
          </a:p>
        </p:txBody>
      </p:sp>
      <p:pic>
        <p:nvPicPr>
          <p:cNvPr id="5" name="Θέση περιεχομένου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4488" y="1268760"/>
            <a:ext cx="5916516" cy="5184576"/>
          </a:xfrm>
          <a:ln>
            <a:solidFill>
              <a:schemeClr val="tx1"/>
            </a:solidFill>
          </a:ln>
        </p:spPr>
      </p:pic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6393160" y="1196752"/>
            <a:ext cx="3312368" cy="5328592"/>
          </a:xfrm>
          <a:ln>
            <a:solidFill>
              <a:schemeClr val="tx1"/>
            </a:solidFill>
          </a:ln>
        </p:spPr>
        <p:txBody>
          <a:bodyPr/>
          <a:lstStyle/>
          <a:p>
            <a:pPr algn="ctr">
              <a:lnSpc>
                <a:spcPct val="300000"/>
              </a:lnSpc>
              <a:spcBef>
                <a:spcPts val="600"/>
              </a:spcBef>
            </a:pPr>
            <a:r>
              <a:rPr lang="el-GR" dirty="0" smtClean="0"/>
              <a:t>Η συντροφιά σου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endParaRPr lang="el-GR" dirty="0" smtClean="0"/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l-GR" dirty="0" smtClean="0"/>
              <a:t>Της μανούλας η συντροφιά</a:t>
            </a:r>
            <a:br>
              <a:rPr lang="el-GR" dirty="0" smtClean="0"/>
            </a:br>
            <a:r>
              <a:rPr lang="el-GR" dirty="0" smtClean="0"/>
              <a:t>πάντα αγαπά τα παιδιά!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l-GR" dirty="0" smtClean="0"/>
              <a:t>Ξανθιά και καλή είσαι</a:t>
            </a:r>
            <a:br>
              <a:rPr lang="el-GR" dirty="0" smtClean="0"/>
            </a:br>
            <a:r>
              <a:rPr lang="el-GR" dirty="0" smtClean="0"/>
              <a:t>για πάντα εκεί!</a:t>
            </a:r>
          </a:p>
          <a:p>
            <a:pPr algn="r">
              <a:lnSpc>
                <a:spcPct val="200000"/>
              </a:lnSpc>
              <a:spcBef>
                <a:spcPts val="600"/>
              </a:spcBef>
            </a:pPr>
            <a:r>
              <a:rPr lang="el-GR" dirty="0" smtClean="0"/>
              <a:t>Γεωργία 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17244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344488" y="273050"/>
            <a:ext cx="9361040" cy="635670"/>
          </a:xfrm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el-GR" dirty="0" smtClean="0"/>
              <a:t>Για την μανούλα μου</a:t>
            </a:r>
            <a:endParaRPr lang="el-GR" dirty="0"/>
          </a:p>
        </p:txBody>
      </p:sp>
      <p:pic>
        <p:nvPicPr>
          <p:cNvPr id="5" name="Θέση περιεχομένου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4488" y="1268760"/>
            <a:ext cx="5855520" cy="5184576"/>
          </a:xfrm>
          <a:ln>
            <a:solidFill>
              <a:schemeClr val="tx1"/>
            </a:solidFill>
          </a:ln>
        </p:spPr>
      </p:pic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6393160" y="1196752"/>
            <a:ext cx="3312368" cy="5328592"/>
          </a:xfrm>
          <a:ln>
            <a:solidFill>
              <a:schemeClr val="tx1"/>
            </a:solidFill>
          </a:ln>
        </p:spPr>
        <p:txBody>
          <a:bodyPr/>
          <a:lstStyle/>
          <a:p>
            <a:pPr algn="ctr">
              <a:lnSpc>
                <a:spcPct val="300000"/>
              </a:lnSpc>
              <a:spcBef>
                <a:spcPts val="600"/>
              </a:spcBef>
            </a:pPr>
            <a:r>
              <a:rPr lang="el-GR" dirty="0" smtClean="0"/>
              <a:t>ΜΑΜΑ ΣΑΓΑΠΩ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endParaRPr lang="el-GR" dirty="0" smtClean="0"/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l-GR" dirty="0" smtClean="0"/>
              <a:t>Μαμάκα μου</a:t>
            </a:r>
            <a:br>
              <a:rPr lang="el-GR" dirty="0" smtClean="0"/>
            </a:br>
            <a:r>
              <a:rPr lang="el-GR" dirty="0" smtClean="0"/>
              <a:t>τα μάτια σου είναι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l-GR" dirty="0" smtClean="0"/>
              <a:t>Σαν το </a:t>
            </a:r>
            <a:r>
              <a:rPr lang="el-GR" dirty="0" err="1" smtClean="0"/>
              <a:t>χρωμα</a:t>
            </a:r>
            <a:r>
              <a:rPr lang="el-GR" dirty="0" smtClean="0"/>
              <a:t> της 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l-GR" dirty="0" smtClean="0"/>
              <a:t>Γαλανής θάλασσας</a:t>
            </a:r>
          </a:p>
          <a:p>
            <a:pPr algn="r">
              <a:lnSpc>
                <a:spcPct val="200000"/>
              </a:lnSpc>
              <a:spcBef>
                <a:spcPts val="600"/>
              </a:spcBef>
            </a:pPr>
            <a:r>
              <a:rPr lang="el-GR" dirty="0" smtClean="0"/>
              <a:t>Ηλίας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08463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344488" y="273050"/>
            <a:ext cx="9361040" cy="635670"/>
          </a:xfrm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el-GR" dirty="0" smtClean="0"/>
              <a:t>Στην αγαπημένη μου μαμά!</a:t>
            </a:r>
            <a:endParaRPr lang="el-GR" dirty="0"/>
          </a:p>
        </p:txBody>
      </p:sp>
      <p:pic>
        <p:nvPicPr>
          <p:cNvPr id="5" name="Θέση περιεχομένου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4488" y="1268760"/>
            <a:ext cx="5764030" cy="5184576"/>
          </a:xfrm>
          <a:ln>
            <a:solidFill>
              <a:schemeClr val="tx1"/>
            </a:solidFill>
          </a:ln>
        </p:spPr>
      </p:pic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6393160" y="1196752"/>
            <a:ext cx="3312368" cy="5328592"/>
          </a:xfrm>
          <a:ln>
            <a:solidFill>
              <a:schemeClr val="tx1"/>
            </a:solidFill>
          </a:ln>
        </p:spPr>
        <p:txBody>
          <a:bodyPr/>
          <a:lstStyle/>
          <a:p>
            <a:pPr algn="ctr">
              <a:lnSpc>
                <a:spcPct val="300000"/>
              </a:lnSpc>
              <a:spcBef>
                <a:spcPts val="600"/>
              </a:spcBef>
            </a:pPr>
            <a:r>
              <a:rPr lang="el-GR" dirty="0" smtClean="0"/>
              <a:t>Προς την μαμά μου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endParaRPr lang="el-GR" dirty="0" smtClean="0"/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l-GR" dirty="0" smtClean="0"/>
              <a:t>Η μαμά μου η καλή</a:t>
            </a:r>
            <a:br>
              <a:rPr lang="el-GR" dirty="0" smtClean="0"/>
            </a:br>
            <a:r>
              <a:rPr lang="el-GR" dirty="0" smtClean="0"/>
              <a:t>λάμπει σαν την αυγή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endParaRPr lang="el-GR" dirty="0"/>
          </a:p>
          <a:p>
            <a:pPr algn="r">
              <a:lnSpc>
                <a:spcPct val="200000"/>
              </a:lnSpc>
              <a:spcBef>
                <a:spcPts val="600"/>
              </a:spcBef>
            </a:pPr>
            <a:r>
              <a:rPr lang="el-GR" dirty="0" smtClean="0"/>
              <a:t>Σταύρος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41963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344488" y="273050"/>
            <a:ext cx="9361040" cy="635670"/>
          </a:xfrm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el-GR" dirty="0" smtClean="0"/>
              <a:t>Η καλή μου η μαμά</a:t>
            </a:r>
            <a:endParaRPr lang="el-GR" dirty="0"/>
          </a:p>
        </p:txBody>
      </p:sp>
      <p:pic>
        <p:nvPicPr>
          <p:cNvPr id="5" name="Θέση περιεχομένου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4487" y="1268760"/>
            <a:ext cx="5844431" cy="5184576"/>
          </a:xfrm>
          <a:ln>
            <a:solidFill>
              <a:schemeClr val="tx1"/>
            </a:solidFill>
          </a:ln>
        </p:spPr>
      </p:pic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6393160" y="1196752"/>
            <a:ext cx="3312368" cy="5328592"/>
          </a:xfrm>
          <a:ln>
            <a:solidFill>
              <a:schemeClr val="tx1"/>
            </a:solidFill>
          </a:ln>
        </p:spPr>
        <p:txBody>
          <a:bodyPr/>
          <a:lstStyle/>
          <a:p>
            <a:pPr algn="ctr">
              <a:lnSpc>
                <a:spcPct val="300000"/>
              </a:lnSpc>
              <a:spcBef>
                <a:spcPts val="600"/>
              </a:spcBef>
            </a:pPr>
            <a:r>
              <a:rPr lang="el-GR" dirty="0" smtClean="0"/>
              <a:t>Για την μαμά μου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endParaRPr lang="el-GR" dirty="0" smtClean="0"/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l-GR" dirty="0" smtClean="0"/>
              <a:t>Η μαμά μου είναι καλή</a:t>
            </a:r>
            <a:br>
              <a:rPr lang="el-GR" dirty="0" smtClean="0"/>
            </a:br>
            <a:r>
              <a:rPr lang="el-GR" dirty="0" smtClean="0"/>
              <a:t>και την αγαπώ πολύ!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endParaRPr lang="el-GR" dirty="0"/>
          </a:p>
          <a:p>
            <a:pPr algn="r">
              <a:lnSpc>
                <a:spcPct val="200000"/>
              </a:lnSpc>
              <a:spcBef>
                <a:spcPts val="600"/>
              </a:spcBef>
            </a:pPr>
            <a:r>
              <a:rPr lang="el-GR" dirty="0" smtClean="0"/>
              <a:t>Δημήτρης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50869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133</Words>
  <Application>Microsoft Office PowerPoint</Application>
  <PresentationFormat>Α4 (210x297 χιλ.)</PresentationFormat>
  <Paragraphs>62</Paragraphs>
  <Slides>11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11</vt:i4>
      </vt:variant>
    </vt:vector>
  </HeadingPairs>
  <TitlesOfParts>
    <vt:vector size="12" baseType="lpstr">
      <vt:lpstr>Θέμα του Office</vt:lpstr>
      <vt:lpstr>Για τις μητέρες μας…</vt:lpstr>
      <vt:lpstr>Η Μαμά μου!</vt:lpstr>
      <vt:lpstr>Προς την αγαπημένη μου Μανουλίτσα μου!!!!!!!!!!!!!!!!!!!!!!!!!!!!!!!!!!</vt:lpstr>
      <vt:lpstr>Προς την αγαπημένη μου μανούλα!</vt:lpstr>
      <vt:lpstr>Στην πιο γλυκιά μανούλα του κόσμου</vt:lpstr>
      <vt:lpstr>Η μανούλα η καλή</vt:lpstr>
      <vt:lpstr>Για την μανούλα μου</vt:lpstr>
      <vt:lpstr>Στην αγαπημένη μου μαμά!</vt:lpstr>
      <vt:lpstr>Η καλή μου η μαμά</vt:lpstr>
      <vt:lpstr>Για την καλύτερη μαμά του κόσμου</vt:lpstr>
      <vt:lpstr>Παρουσίαση του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Νικόλαος Μπαλκίζας</dc:creator>
  <cp:lastModifiedBy>Νικόλαος Μπαλκίζας</cp:lastModifiedBy>
  <cp:revision>29</cp:revision>
  <cp:lastPrinted>2014-05-13T08:41:25Z</cp:lastPrinted>
  <dcterms:created xsi:type="dcterms:W3CDTF">2014-05-13T08:29:44Z</dcterms:created>
  <dcterms:modified xsi:type="dcterms:W3CDTF">2014-05-15T08:14:38Z</dcterms:modified>
</cp:coreProperties>
</file>