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7" r:id="rId3"/>
    <p:sldId id="258" r:id="rId4"/>
    <p:sldId id="261" r:id="rId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ΜΑΝΑ+ΠΑΙΔΙΑ</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9795">
        <dgm:presLayoutVars>
          <dgm:bulletEnabled val="1"/>
        </dgm:presLayoutVars>
      </dgm:prSet>
      <dgm:spPr/>
      <dgm:t>
        <a:bodyPr/>
        <a:lstStyle/>
        <a:p>
          <a:endParaRPr lang="el-GR"/>
        </a:p>
      </dgm:t>
    </dgm:pt>
  </dgm:ptLst>
  <dgm:cxnLst>
    <dgm:cxn modelId="{E0C14B94-C002-4ECB-B341-C0CF40BEF293}"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B9F17DF-6735-466F-A634-C63AB80618BF}" type="presOf" srcId="{1A213D8F-FC89-43B3-9A2A-391F86D61B7D}" destId="{A6F8D68E-BBFC-4E1A-96C0-16C42916326D}" srcOrd="0" destOrd="0" presId="urn:microsoft.com/office/officeart/2005/8/layout/default"/>
    <dgm:cxn modelId="{2969A962-24EC-4F74-BD9B-E2DE3776226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Η ΜΗΤΡΟΤΙΤΑ</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X="100000" custLinFactNeighborX="139912" custLinFactNeighborY="22908">
        <dgm:presLayoutVars>
          <dgm:bulletEnabled val="1"/>
        </dgm:presLayoutVars>
      </dgm:prSet>
      <dgm:spPr/>
      <dgm:t>
        <a:bodyPr/>
        <a:lstStyle/>
        <a:p>
          <a:endParaRPr lang="el-GR"/>
        </a:p>
      </dgm:t>
    </dgm:pt>
  </dgm:ptLst>
  <dgm:cxnLst>
    <dgm:cxn modelId="{6BD8BCD8-75E1-4148-AEB7-1AADC0BC95DC}"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8F8C4E8B-39E4-4291-A60E-8EE38E3EAB44}" type="presOf" srcId="{1A213D8F-FC89-43B3-9A2A-391F86D61B7D}" destId="{A6F8D68E-BBFC-4E1A-96C0-16C42916326D}" srcOrd="0" destOrd="0" presId="urn:microsoft.com/office/officeart/2005/8/layout/default"/>
    <dgm:cxn modelId="{32EE5E69-D029-45DA-80EB-144BEE77048F}"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Η ΑΓΑΠΗ </a:t>
          </a:r>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3249">
        <dgm:presLayoutVars>
          <dgm:bulletEnabled val="1"/>
        </dgm:presLayoutVars>
      </dgm:prSet>
      <dgm:spPr/>
      <dgm:t>
        <a:bodyPr/>
        <a:lstStyle/>
        <a:p>
          <a:endParaRPr lang="el-GR"/>
        </a:p>
      </dgm:t>
    </dgm:pt>
  </dgm:ptLst>
  <dgm:cxnLst>
    <dgm:cxn modelId="{54C4F431-9BEF-4DB5-A756-1E6731D43645}" type="presOf" srcId="{E6574E8B-42A3-49A6-A5B6-C1348929A137}" destId="{58EA5238-0309-4D67-A192-289E073C745E}" srcOrd="0" destOrd="0" presId="urn:microsoft.com/office/officeart/2005/8/layout/default"/>
    <dgm:cxn modelId="{6F20C81D-4D3D-4A5F-9DEA-5A13557ADC0A}" type="presOf" srcId="{1A213D8F-FC89-43B3-9A2A-391F86D61B7D}" destId="{A6F8D68E-BBFC-4E1A-96C0-16C42916326D}"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A35328A-8C6B-4A3E-856D-8EDD9B4F53C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l-GR" sz="3000" kern="1200" dirty="0" smtClean="0"/>
            <a:t>ΜΑΝΑ+ΠΑΙΔΙΑ</a:t>
          </a:r>
          <a:endParaRPr lang="el-GR" sz="3000" kern="1200" dirty="0"/>
        </a:p>
      </dsp:txBody>
      <dsp:txXfrm>
        <a:off x="23662" y="119"/>
        <a:ext cx="2568627" cy="7357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47324"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l-GR" sz="3200" kern="1200" dirty="0" smtClean="0"/>
            <a:t>Η ΜΗΤΡΟΤΙΤΑ</a:t>
          </a:r>
          <a:endParaRPr lang="el-GR" sz="3200" kern="1200" dirty="0"/>
        </a:p>
      </dsp:txBody>
      <dsp:txXfrm>
        <a:off x="47324" y="119"/>
        <a:ext cx="2568627" cy="7357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l-GR" sz="3400" kern="1200" dirty="0" smtClean="0"/>
            <a:t>Η ΑΓΑΠΗ </a:t>
          </a:r>
        </a:p>
      </dsp:txBody>
      <dsp:txXfrm>
        <a:off x="23662" y="119"/>
        <a:ext cx="2568627" cy="73573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299730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65492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870737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2076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427968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39291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7AD090AB-0CAC-4FFE-A93F-FDD5C20E4C4E}" type="datetimeFigureOut">
              <a:rPr lang="el-GR" smtClean="0"/>
              <a:t>7/4/2014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752249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7AD090AB-0CAC-4FFE-A93F-FDD5C20E4C4E}" type="datetimeFigureOut">
              <a:rPr lang="el-GR" smtClean="0"/>
              <a:t>7/4/2014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554020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7AD090AB-0CAC-4FFE-A93F-FDD5C20E4C4E}" type="datetimeFigureOut">
              <a:rPr lang="el-GR" smtClean="0"/>
              <a:t>7/4/2014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000821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3506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898097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090AB-0CAC-4FFE-A93F-FDD5C20E4C4E}" type="datetimeFigureOut">
              <a:rPr lang="el-GR" smtClean="0"/>
              <a:t>7/4/2014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FF4FF9-9D78-4BB5-BDD7-90879CF24D1A}" type="slidenum">
              <a:rPr lang="el-GR" smtClean="0"/>
              <a:t>‹#›</a:t>
            </a:fld>
            <a:endParaRPr lang="el-GR"/>
          </a:p>
        </p:txBody>
      </p:sp>
    </p:spTree>
    <p:extLst>
      <p:ext uri="{BB962C8B-B14F-4D97-AF65-F5344CB8AC3E}">
        <p14:creationId xmlns:p14="http://schemas.microsoft.com/office/powerpoint/2010/main" val="3118303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1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QuickStyle" Target="../diagrams/quickStyle3.xml"/><Relationship Id="rId2" Type="http://schemas.openxmlformats.org/officeDocument/2006/relationships/image" Target="../media/image1.jpeg"/><Relationship Id="rId16" Type="http://schemas.openxmlformats.org/officeDocument/2006/relationships/diagramLayout" Target="../diagrams/layout3.xml"/><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5" Type="http://schemas.openxmlformats.org/officeDocument/2006/relationships/diagramData" Target="../diagrams/data3.xml"/><Relationship Id="rId10" Type="http://schemas.openxmlformats.org/officeDocument/2006/relationships/diagramData" Target="../diagrams/data2.xml"/><Relationship Id="rId19" Type="http://schemas.microsoft.com/office/2007/relationships/diagramDrawing" Target="../diagrams/drawing3.xml"/><Relationship Id="rId4" Type="http://schemas.openxmlformats.org/officeDocument/2006/relationships/image" Target="../media/image3.png"/><Relationship Id="rId9" Type="http://schemas.microsoft.com/office/2007/relationships/diagramDrawing" Target="../diagrams/drawing1.xml"/><Relationship Id="rId14" Type="http://schemas.microsoft.com/office/2007/relationships/diagramDrawing" Target="../diagrams/drawing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normAutofit fontScale="90000"/>
          </a:bodyPr>
          <a:lstStyle/>
          <a:p>
            <a:r>
              <a:rPr lang="el-GR" sz="8000" dirty="0" smtClean="0">
                <a:solidFill>
                  <a:schemeClr val="accent2">
                    <a:lumMod val="75000"/>
                  </a:schemeClr>
                </a:solidFill>
                <a:latin typeface="Segoe Script" pitchFamily="34" charset="0"/>
              </a:rPr>
              <a:t> </a:t>
            </a:r>
            <a:r>
              <a:rPr lang="el-GR" sz="7300" dirty="0" smtClean="0">
                <a:latin typeface="Segoe Script" pitchFamily="34" charset="0"/>
              </a:rPr>
              <a:t>Η ΓΛΥΚΙΑ ΜΑΝΑ</a:t>
            </a:r>
            <a:endParaRPr lang="el-GR" sz="7300" dirty="0">
              <a:latin typeface="Segoe Script" pitchFamily="34" charset="0"/>
            </a:endParaRPr>
          </a:p>
        </p:txBody>
      </p:sp>
      <p:sp>
        <p:nvSpPr>
          <p:cNvPr id="4" name="Ορθογώνιο 3"/>
          <p:cNvSpPr/>
          <p:nvPr/>
        </p:nvSpPr>
        <p:spPr>
          <a:xfrm>
            <a:off x="683568" y="4029163"/>
            <a:ext cx="7992888" cy="2585323"/>
          </a:xfrm>
          <a:prstGeom prst="rect">
            <a:avLst/>
          </a:prstGeom>
        </p:spPr>
        <p:txBody>
          <a:bodyPr wrap="square">
            <a:spAutoFit/>
          </a:bodyPr>
          <a:lstStyle/>
          <a:p>
            <a:pPr>
              <a:lnSpc>
                <a:spcPct val="150000"/>
              </a:lnSpc>
            </a:pPr>
            <a:r>
              <a:rPr lang="el-GR" i="1" dirty="0">
                <a:latin typeface="Sylfaen" pitchFamily="18" charset="0"/>
              </a:rPr>
              <a:t>Η </a:t>
            </a:r>
            <a:r>
              <a:rPr lang="en-US" i="1" dirty="0" smtClean="0">
                <a:latin typeface="Sylfaen" pitchFamily="18" charset="0"/>
              </a:rPr>
              <a:t>…</a:t>
            </a:r>
            <a:r>
              <a:rPr lang="el-GR" i="1" dirty="0" smtClean="0">
                <a:latin typeface="Sylfaen" pitchFamily="18" charset="0"/>
              </a:rPr>
              <a:t>μάνα</a:t>
            </a:r>
            <a:r>
              <a:rPr lang="en-US" i="1" dirty="0" smtClean="0">
                <a:latin typeface="Sylfaen" pitchFamily="18" charset="0"/>
              </a:rPr>
              <a:t>…….. </a:t>
            </a:r>
            <a:r>
              <a:rPr lang="el-GR" i="1" dirty="0" smtClean="0">
                <a:latin typeface="Sylfaen" pitchFamily="18" charset="0"/>
              </a:rPr>
              <a:t> </a:t>
            </a:r>
            <a:r>
              <a:rPr lang="el-GR" i="1" dirty="0">
                <a:latin typeface="Sylfaen" pitchFamily="18" charset="0"/>
              </a:rPr>
              <a:t>είναι γλυκιά και τρυφερή και μ’ αγαπάει.</a:t>
            </a:r>
            <a:br>
              <a:rPr lang="el-GR" i="1" dirty="0">
                <a:latin typeface="Sylfaen" pitchFamily="18" charset="0"/>
              </a:rPr>
            </a:br>
            <a:r>
              <a:rPr lang="el-GR" i="1" dirty="0">
                <a:latin typeface="Sylfaen" pitchFamily="18" charset="0"/>
              </a:rPr>
              <a:t>Θα ’θελε ν ’</a:t>
            </a:r>
            <a:r>
              <a:rPr lang="el-GR" i="1" dirty="0" err="1">
                <a:latin typeface="Sylfaen" pitchFamily="18" charset="0"/>
              </a:rPr>
              <a:t>άχε</a:t>
            </a:r>
            <a:r>
              <a:rPr lang="el-GR" i="1" dirty="0">
                <a:latin typeface="Sylfaen" pitchFamily="18" charset="0"/>
              </a:rPr>
              <a:t> σταματήσει ο χρόνος εκείνη τη στιγμή που μ’ έχει αντίκρυ και με κοιτάζει.</a:t>
            </a:r>
            <a:br>
              <a:rPr lang="el-GR" i="1" dirty="0">
                <a:latin typeface="Sylfaen" pitchFamily="18" charset="0"/>
              </a:rPr>
            </a:br>
            <a:r>
              <a:rPr lang="el-GR" i="1" dirty="0">
                <a:latin typeface="Sylfaen" pitchFamily="18" charset="0"/>
              </a:rPr>
              <a:t>Γνωρίζω εκείνη τη στιγμή καλά, μα δεν μπορώ, ούτε μπορεί να τη σταματήσει. Κι έτσι θα μείνει πάντα στη μνήμη μας, ευγενική και τρυφερή να καρτεράει μια δυο στιγμές που πέρασαν, μια δυο στιγμές που έζησα μοναδικά για κείνη.</a:t>
            </a:r>
            <a:endParaRPr lang="el-GR" dirty="0">
              <a:latin typeface="Sylfaen" pitchFamily="18" charset="0"/>
            </a:endParaRPr>
          </a:p>
        </p:txBody>
      </p:sp>
    </p:spTree>
    <p:extLst>
      <p:ext uri="{BB962C8B-B14F-4D97-AF65-F5344CB8AC3E}">
        <p14:creationId xmlns:p14="http://schemas.microsoft.com/office/powerpoint/2010/main" val="1027885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765352"/>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graphicFrame>
        <p:nvGraphicFramePr>
          <p:cNvPr id="6" name="Διάγραμμα 5"/>
          <p:cNvGraphicFramePr/>
          <p:nvPr>
            <p:extLst>
              <p:ext uri="{D42A27DB-BD31-4B8C-83A1-F6EECF244321}">
                <p14:modId xmlns:p14="http://schemas.microsoft.com/office/powerpoint/2010/main" val="42739907"/>
              </p:ext>
            </p:extLst>
          </p:nvPr>
        </p:nvGraphicFramePr>
        <p:xfrm>
          <a:off x="-36512" y="-115168"/>
          <a:ext cx="2615952" cy="7358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Ορθογώνιο 13"/>
          <p:cNvSpPr/>
          <p:nvPr/>
        </p:nvSpPr>
        <p:spPr>
          <a:xfrm>
            <a:off x="3131840" y="172984"/>
            <a:ext cx="2568627" cy="7357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l-GR" sz="3400" kern="1200" dirty="0"/>
          </a:p>
        </p:txBody>
      </p:sp>
      <p:graphicFrame>
        <p:nvGraphicFramePr>
          <p:cNvPr id="15" name="Διάγραμμα 14"/>
          <p:cNvGraphicFramePr/>
          <p:nvPr>
            <p:extLst>
              <p:ext uri="{D42A27DB-BD31-4B8C-83A1-F6EECF244321}">
                <p14:modId xmlns:p14="http://schemas.microsoft.com/office/powerpoint/2010/main" val="1461989251"/>
              </p:ext>
            </p:extLst>
          </p:nvPr>
        </p:nvGraphicFramePr>
        <p:xfrm>
          <a:off x="3059832" y="172984"/>
          <a:ext cx="2615952" cy="73585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16" name="Διάγραμμα 15"/>
          <p:cNvGraphicFramePr/>
          <p:nvPr>
            <p:extLst>
              <p:ext uri="{D42A27DB-BD31-4B8C-83A1-F6EECF244321}">
                <p14:modId xmlns:p14="http://schemas.microsoft.com/office/powerpoint/2010/main" val="1827545759"/>
              </p:ext>
            </p:extLst>
          </p:nvPr>
        </p:nvGraphicFramePr>
        <p:xfrm>
          <a:off x="6309772" y="604912"/>
          <a:ext cx="2615952" cy="735856"/>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extLst>
      <p:ext uri="{BB962C8B-B14F-4D97-AF65-F5344CB8AC3E}">
        <p14:creationId xmlns:p14="http://schemas.microsoft.com/office/powerpoint/2010/main" val="293761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505923"/>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3" name="Ορθογώνιο 2"/>
          <p:cNvSpPr/>
          <p:nvPr/>
        </p:nvSpPr>
        <p:spPr>
          <a:xfrm>
            <a:off x="63500" y="-27384"/>
            <a:ext cx="2491648" cy="523220"/>
          </a:xfrm>
          <a:prstGeom prst="rect">
            <a:avLst/>
          </a:prstGeom>
        </p:spPr>
        <p:txBody>
          <a:bodyPr wrap="square">
            <a:spAutoFit/>
          </a:bodyPr>
          <a:lstStyle/>
          <a:p>
            <a:pPr algn="ctr"/>
            <a:r>
              <a:rPr lang="el-GR" sz="1400" b="1" dirty="0" smtClean="0"/>
              <a:t>Σικελιώτης Γιώργος</a:t>
            </a:r>
          </a:p>
          <a:p>
            <a:pPr algn="ctr"/>
            <a:r>
              <a:rPr lang="el-GR" sz="1400" b="1" dirty="0" smtClean="0"/>
              <a:t>Μητρότητα</a:t>
            </a:r>
            <a:endParaRPr lang="el-GR" sz="1400" dirty="0"/>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4" name="Ορθογώνιο 3"/>
          <p:cNvSpPr/>
          <p:nvPr/>
        </p:nvSpPr>
        <p:spPr>
          <a:xfrm>
            <a:off x="3284357" y="385500"/>
            <a:ext cx="2123727" cy="523220"/>
          </a:xfrm>
          <a:prstGeom prst="rect">
            <a:avLst/>
          </a:prstGeom>
        </p:spPr>
        <p:txBody>
          <a:bodyPr wrap="square">
            <a:spAutoFit/>
          </a:bodyPr>
          <a:lstStyle/>
          <a:p>
            <a:pPr algn="ctr"/>
            <a:r>
              <a:rPr lang="el-GR" sz="1400" b="1" i="0" dirty="0" smtClean="0">
                <a:effectLst/>
              </a:rPr>
              <a:t>Γεώργιος </a:t>
            </a:r>
            <a:r>
              <a:rPr lang="el-GR" sz="1400" b="1" i="0" dirty="0" err="1" smtClean="0">
                <a:effectLst/>
              </a:rPr>
              <a:t>Ιακωβίδης</a:t>
            </a:r>
            <a:endParaRPr lang="el-GR" sz="1400" b="1" dirty="0"/>
          </a:p>
          <a:p>
            <a:pPr algn="ctr"/>
            <a:r>
              <a:rPr lang="el-GR" sz="1400" b="1" i="1" dirty="0" smtClean="0">
                <a:effectLst/>
              </a:rPr>
              <a:t>Μητρική Στοργή</a:t>
            </a:r>
            <a:endParaRPr lang="el-GR" sz="1400" b="1" dirty="0"/>
          </a:p>
        </p:txBody>
      </p:sp>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5" name="Ορθογώνιο 4"/>
          <p:cNvSpPr/>
          <p:nvPr/>
        </p:nvSpPr>
        <p:spPr>
          <a:xfrm>
            <a:off x="6181158" y="908720"/>
            <a:ext cx="2639314" cy="523220"/>
          </a:xfrm>
          <a:prstGeom prst="rect">
            <a:avLst/>
          </a:prstGeom>
        </p:spPr>
        <p:txBody>
          <a:bodyPr wrap="square">
            <a:spAutoFit/>
          </a:bodyPr>
          <a:lstStyle/>
          <a:p>
            <a:pPr algn="ctr"/>
            <a:r>
              <a:rPr lang="en-US" sz="1400" b="1" dirty="0" smtClean="0">
                <a:effectLst/>
              </a:rPr>
              <a:t>Pablo Picasso</a:t>
            </a:r>
            <a:endParaRPr lang="el-GR" sz="1400" b="1" dirty="0" smtClean="0">
              <a:effectLst/>
            </a:endParaRPr>
          </a:p>
          <a:p>
            <a:pPr algn="ctr"/>
            <a:r>
              <a:rPr lang="el-GR" sz="1400" b="1" dirty="0" smtClean="0">
                <a:effectLst/>
              </a:rPr>
              <a:t>Μητρότητα – Μητέρα και παιδί</a:t>
            </a:r>
            <a:endParaRPr lang="en-US" sz="1400" dirty="0">
              <a:effectLst/>
            </a:endParaRPr>
          </a:p>
        </p:txBody>
      </p:sp>
    </p:spTree>
    <p:extLst>
      <p:ext uri="{BB962C8B-B14F-4D97-AF65-F5344CB8AC3E}">
        <p14:creationId xmlns:p14="http://schemas.microsoft.com/office/powerpoint/2010/main" val="3889417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κειμένου 3"/>
          <p:cNvSpPr>
            <a:spLocks noGrp="1"/>
          </p:cNvSpPr>
          <p:nvPr>
            <p:ph type="body" sz="half" idx="2"/>
          </p:nvPr>
        </p:nvSpPr>
        <p:spPr>
          <a:xfrm>
            <a:off x="6948265" y="2348880"/>
            <a:ext cx="2195736" cy="1080120"/>
          </a:xfrm>
        </p:spPr>
        <p:txBody>
          <a:bodyPr>
            <a:noAutofit/>
          </a:bodyPr>
          <a:lstStyle/>
          <a:p>
            <a:pPr algn="ctr">
              <a:lnSpc>
                <a:spcPct val="150000"/>
              </a:lnSpc>
            </a:pPr>
            <a:r>
              <a:rPr lang="en-US" sz="1800" i="1" dirty="0" smtClean="0"/>
              <a:t>“</a:t>
            </a:r>
            <a:r>
              <a:rPr lang="el-GR" sz="1800" i="1" dirty="0" smtClean="0"/>
              <a:t>Μητρότητα</a:t>
            </a:r>
            <a:r>
              <a:rPr lang="en-US" sz="1800" i="1" dirty="0" smtClean="0"/>
              <a:t>”</a:t>
            </a:r>
            <a:endParaRPr lang="el-GR" sz="1800" i="1" dirty="0"/>
          </a:p>
          <a:p>
            <a:pPr algn="ctr">
              <a:lnSpc>
                <a:spcPct val="150000"/>
              </a:lnSpc>
            </a:pPr>
            <a:r>
              <a:rPr lang="el-GR" sz="1800" b="1" dirty="0" smtClean="0"/>
              <a:t>Σικελιώτης Γιώργος</a:t>
            </a:r>
          </a:p>
        </p:txBody>
      </p:sp>
      <p:pic>
        <p:nvPicPr>
          <p:cNvPr id="5" name="Picture 6" descr="Σικελιώτης Γιώργος-Μητρότητ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27984" y="273050"/>
            <a:ext cx="2476903" cy="585311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6" name="Τίτλος 5"/>
          <p:cNvSpPr>
            <a:spLocks noGrp="1"/>
          </p:cNvSpPr>
          <p:nvPr>
            <p:ph type="title"/>
          </p:nvPr>
        </p:nvSpPr>
        <p:spPr>
          <a:xfrm>
            <a:off x="615404" y="260648"/>
            <a:ext cx="3008313" cy="923330"/>
          </a:xfrm>
          <a:prstGeom prst="rect">
            <a:avLst/>
          </a:prstGeom>
        </p:spPr>
        <p:txBody>
          <a:bodyPr wrap="square">
            <a:spAutoFit/>
          </a:bodyPr>
          <a:lstStyle/>
          <a:p>
            <a:pPr algn="ctr">
              <a:lnSpc>
                <a:spcPct val="150000"/>
              </a:lnSpc>
            </a:pPr>
            <a:r>
              <a:rPr lang="en-US" sz="1800" b="0" i="1" dirty="0" smtClean="0"/>
              <a:t>“</a:t>
            </a:r>
            <a:r>
              <a:rPr lang="el-GR" sz="1800" b="0" i="1" dirty="0" smtClean="0"/>
              <a:t>Άνδρας, γυναίκα, παιδί</a:t>
            </a:r>
            <a:r>
              <a:rPr lang="en-US" sz="1800" b="0" i="1" dirty="0" smtClean="0"/>
              <a:t>”</a:t>
            </a:r>
            <a:r>
              <a:rPr lang="en-US" sz="1800" dirty="0" smtClean="0"/>
              <a:t/>
            </a:r>
            <a:br>
              <a:rPr lang="en-US" sz="1800" dirty="0" smtClean="0"/>
            </a:br>
            <a:r>
              <a:rPr lang="el-GR" sz="1800" dirty="0" smtClean="0"/>
              <a:t>Σικελιώτης</a:t>
            </a:r>
            <a:r>
              <a:rPr lang="el-GR" sz="1800" dirty="0"/>
              <a:t> </a:t>
            </a:r>
            <a:r>
              <a:rPr lang="el-GR" sz="1800" dirty="0" smtClean="0"/>
              <a:t>Γιώργος</a:t>
            </a:r>
            <a:endParaRPr lang="el-GR" sz="1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268760"/>
            <a:ext cx="3448050" cy="48672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Tree>
    <p:extLst>
      <p:ext uri="{BB962C8B-B14F-4D97-AF65-F5344CB8AC3E}">
        <p14:creationId xmlns:p14="http://schemas.microsoft.com/office/powerpoint/2010/main" val="1689817635"/>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45</Words>
  <Application>Microsoft Office PowerPoint</Application>
  <PresentationFormat>Προβολή στην οθόνη (4:3)</PresentationFormat>
  <Paragraphs>14</Paragraphs>
  <Slides>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4</vt:i4>
      </vt:variant>
    </vt:vector>
  </HeadingPairs>
  <TitlesOfParts>
    <vt:vector size="5" baseType="lpstr">
      <vt:lpstr>Θέμα του Office</vt:lpstr>
      <vt:lpstr> Η ΓΛΥΚΙΑ ΜΑΝΑ</vt:lpstr>
      <vt:lpstr>Παρουσίαση του PowerPoint</vt:lpstr>
      <vt:lpstr>Παρουσίαση του PowerPoint</vt:lpstr>
      <vt:lpstr>“Άνδρας, γυναίκα, παιδί” Σικελιώτης Γιώργος</vt:lpstr>
    </vt:vector>
  </TitlesOfParts>
  <Company>iokosmidou@yahoo.com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Ιωάννα Κοσμίδου</dc:creator>
  <cp:lastModifiedBy>user1</cp:lastModifiedBy>
  <cp:revision>15</cp:revision>
  <dcterms:created xsi:type="dcterms:W3CDTF">2013-05-13T17:16:56Z</dcterms:created>
  <dcterms:modified xsi:type="dcterms:W3CDTF">2014-04-07T10:55:09Z</dcterms:modified>
</cp:coreProperties>
</file>