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24/9/2014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b="1" u="sng" dirty="0" smtClean="0"/>
              <a:t>Σεισμός</a:t>
            </a:r>
            <a:endParaRPr lang="el-GR" b="1" u="sng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Ενέργειες που κάνουμε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0615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πριν τον 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Έλεγχος κτιρίου.</a:t>
            </a:r>
          </a:p>
          <a:p>
            <a:r>
              <a:rPr lang="el-GR" dirty="0" smtClean="0"/>
              <a:t>Να σχεδιάζουμε ένα σχέδιο.</a:t>
            </a:r>
          </a:p>
          <a:p>
            <a:r>
              <a:rPr lang="el-GR" dirty="0" smtClean="0"/>
              <a:t>Να κάνουμε άσκηση σεισμού.</a:t>
            </a:r>
          </a:p>
          <a:p>
            <a:r>
              <a:rPr lang="el-GR" dirty="0" smtClean="0"/>
              <a:t>Στερεώνω τα βαριά πράγματα.</a:t>
            </a:r>
          </a:p>
          <a:p>
            <a:r>
              <a:rPr lang="el-GR" dirty="0" smtClean="0"/>
              <a:t>Αποθήκευση επικινδύνων υλικών.</a:t>
            </a: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6" name="Ευθεία γραμμή σύνδεσης 5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9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l-GR" sz="3800" b="1" dirty="0" smtClean="0"/>
              <a:t>Ενέργειες κατά τη διάρκεια του σεισμού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Κρυβόμαστε κάτω από  ένα έπιπλο.</a:t>
            </a:r>
          </a:p>
          <a:p>
            <a:r>
              <a:rPr lang="el-GR" dirty="0" smtClean="0"/>
              <a:t>Διατήρηση  της  ψυχραιμίας.</a:t>
            </a:r>
          </a:p>
          <a:p>
            <a:r>
              <a:rPr lang="el-GR" dirty="0" smtClean="0"/>
              <a:t>Απομάκρυνση από επικίνδυνα σημεία.</a:t>
            </a:r>
          </a:p>
          <a:p>
            <a:r>
              <a:rPr lang="el-GR" dirty="0" smtClean="0"/>
              <a:t>Απομάκρυνση από κτίρια </a:t>
            </a:r>
          </a:p>
          <a:p>
            <a:endParaRPr lang="el-GR" dirty="0"/>
          </a:p>
          <a:p>
            <a:endParaRPr lang="el-GR" dirty="0" smtClean="0"/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28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l-GR" sz="3800" b="1" dirty="0" smtClean="0"/>
              <a:t>Ενέργειες μετά τον </a:t>
            </a:r>
            <a:r>
              <a:rPr lang="el-GR" sz="3800" b="1" dirty="0" smtClean="0"/>
              <a:t>σεισμό</a:t>
            </a:r>
            <a:endParaRPr lang="el-GR" sz="3800" b="1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l-GR" dirty="0" smtClean="0"/>
              <a:t>Αποφυγή εξόδου στα μπαλκόνια.</a:t>
            </a:r>
          </a:p>
          <a:p>
            <a:r>
              <a:rPr lang="el-GR" dirty="0" smtClean="0"/>
              <a:t>Να αποφύγουμε τα κατεστραμμένα κτίρια.</a:t>
            </a:r>
          </a:p>
          <a:p>
            <a:r>
              <a:rPr lang="el-GR" dirty="0" smtClean="0"/>
              <a:t>Πρώτες βοήθειες.</a:t>
            </a:r>
          </a:p>
          <a:p>
            <a:r>
              <a:rPr lang="el-GR" dirty="0" smtClean="0"/>
              <a:t>Κλίνουμε το ρεύμα.</a:t>
            </a:r>
          </a:p>
          <a:p>
            <a:r>
              <a:rPr lang="el-GR" dirty="0" smtClean="0"/>
              <a:t>Απομάκρυνση από </a:t>
            </a:r>
            <a:r>
              <a:rPr lang="el-GR" dirty="0" err="1" smtClean="0"/>
              <a:t>από</a:t>
            </a:r>
            <a:r>
              <a:rPr lang="el-GR" smtClean="0"/>
              <a:t> γυαλιά.  </a:t>
            </a:r>
            <a:endParaRPr lang="el-GR" dirty="0" smtClean="0"/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l-GR" dirty="0"/>
          </a:p>
        </p:txBody>
      </p:sp>
      <p:cxnSp>
        <p:nvCxnSpPr>
          <p:cNvPr id="5" name="Ευθεία γραμμή σύνδεσης 4"/>
          <p:cNvCxnSpPr/>
          <p:nvPr/>
        </p:nvCxnSpPr>
        <p:spPr>
          <a:xfrm>
            <a:off x="539552" y="1196752"/>
            <a:ext cx="799288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79</TotalTime>
  <Words>81</Words>
  <Application>Microsoft Office PowerPoint</Application>
  <PresentationFormat>Προβολή στην οθόνη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</vt:i4>
      </vt:variant>
    </vt:vector>
  </HeadingPairs>
  <TitlesOfParts>
    <vt:vector size="5" baseType="lpstr">
      <vt:lpstr>Θέμα του Office</vt:lpstr>
      <vt:lpstr>Σεισμός</vt:lpstr>
      <vt:lpstr>Ενέργειες πριν τον σεισμό</vt:lpstr>
      <vt:lpstr>Ενέργειες κατά τη διάρκεια του σεισμού</vt:lpstr>
      <vt:lpstr>Ενέργειες μετά τον σεισμό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Σεισμός</dc:title>
  <dc:creator>Νικόλαος Μπαλκίζας</dc:creator>
  <cp:lastModifiedBy>user1</cp:lastModifiedBy>
  <cp:revision>11</cp:revision>
  <dcterms:created xsi:type="dcterms:W3CDTF">2014-09-24T02:37:36Z</dcterms:created>
  <dcterms:modified xsi:type="dcterms:W3CDTF">2014-09-24T05:54:05Z</dcterms:modified>
</cp:coreProperties>
</file>