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b="1" u="sng" dirty="0" smtClean="0"/>
              <a:t>Σεισμός</a:t>
            </a:r>
            <a:endParaRPr lang="el-GR" b="1" u="sng" dirty="0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l-GR" dirty="0" smtClean="0"/>
              <a:t>Ενέργειες που κάνουμε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06157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l-GR" sz="3800" b="1" dirty="0" smtClean="0"/>
              <a:t>Ενέργειες πριν τον σεισμό</a:t>
            </a:r>
            <a:endParaRPr lang="el-GR" sz="3800" b="1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l-GR" dirty="0" smtClean="0"/>
              <a:t>Προληπτικός </a:t>
            </a:r>
            <a:r>
              <a:rPr lang="el-GR" dirty="0" err="1" smtClean="0"/>
              <a:t>ελεγχος</a:t>
            </a:r>
            <a:r>
              <a:rPr lang="el-GR" dirty="0" smtClean="0"/>
              <a:t> για </a:t>
            </a:r>
            <a:r>
              <a:rPr lang="el-GR" dirty="0" smtClean="0"/>
              <a:t>τη </a:t>
            </a:r>
            <a:r>
              <a:rPr lang="el-GR" dirty="0" smtClean="0"/>
              <a:t>στατική</a:t>
            </a:r>
            <a:r>
              <a:rPr lang="en-US" dirty="0" smtClean="0"/>
              <a:t> </a:t>
            </a:r>
            <a:r>
              <a:rPr lang="el-GR" dirty="0" err="1" smtClean="0"/>
              <a:t>επαρκεια</a:t>
            </a:r>
            <a:r>
              <a:rPr lang="el-GR" dirty="0" smtClean="0"/>
              <a:t> του κτιρίου</a:t>
            </a:r>
            <a:endParaRPr lang="en-US" dirty="0" smtClean="0"/>
          </a:p>
          <a:p>
            <a:r>
              <a:rPr lang="el-GR" dirty="0" smtClean="0"/>
              <a:t>Σχεδιάζουμε </a:t>
            </a:r>
            <a:r>
              <a:rPr lang="el-GR" dirty="0"/>
              <a:t>ένα σχέδιο.</a:t>
            </a:r>
          </a:p>
          <a:p>
            <a:r>
              <a:rPr lang="el-GR" dirty="0" smtClean="0"/>
              <a:t>Κάνουμε </a:t>
            </a:r>
            <a:r>
              <a:rPr lang="el-GR" dirty="0"/>
              <a:t>άσκηση </a:t>
            </a:r>
            <a:r>
              <a:rPr lang="el-GR" dirty="0" smtClean="0"/>
              <a:t>σεισμού στο σχολείο.</a:t>
            </a:r>
            <a:endParaRPr lang="el-GR" dirty="0"/>
          </a:p>
          <a:p>
            <a:r>
              <a:rPr lang="el-GR" dirty="0" smtClean="0"/>
              <a:t>Στερεώνουμε </a:t>
            </a:r>
            <a:r>
              <a:rPr lang="el-GR" dirty="0"/>
              <a:t>τα βαριά πράγματα.</a:t>
            </a:r>
          </a:p>
          <a:p>
            <a:r>
              <a:rPr lang="el-GR" dirty="0" smtClean="0"/>
              <a:t>Συζητάμε </a:t>
            </a:r>
            <a:r>
              <a:rPr lang="el-GR" dirty="0"/>
              <a:t>με την οικογένειά μας τι θα κάνουμε σε περίπτωση </a:t>
            </a:r>
            <a:r>
              <a:rPr lang="el-GR" dirty="0" smtClean="0"/>
              <a:t>σεισμού.</a:t>
            </a:r>
          </a:p>
          <a:p>
            <a:r>
              <a:rPr lang="el-GR" dirty="0" smtClean="0"/>
              <a:t>Συζητάμε </a:t>
            </a:r>
            <a:r>
              <a:rPr lang="el-GR" dirty="0"/>
              <a:t>με τους </a:t>
            </a:r>
            <a:r>
              <a:rPr lang="el-GR" dirty="0" smtClean="0"/>
              <a:t>φίλους μας </a:t>
            </a:r>
            <a:r>
              <a:rPr lang="el-GR" dirty="0"/>
              <a:t>τι θα κάνουμε όταν γίνει </a:t>
            </a:r>
            <a:r>
              <a:rPr lang="el-GR" dirty="0" smtClean="0"/>
              <a:t>σεισμός.</a:t>
            </a:r>
          </a:p>
          <a:p>
            <a:r>
              <a:rPr lang="el-GR" dirty="0" smtClean="0"/>
              <a:t>Φροντίζουμε </a:t>
            </a:r>
            <a:r>
              <a:rPr lang="el-GR" dirty="0"/>
              <a:t>να έχουμε μαζί μας τα απαραίτητα πράγματα</a:t>
            </a:r>
            <a:r>
              <a:rPr lang="el-GR" dirty="0" smtClean="0"/>
              <a:t>.</a:t>
            </a:r>
            <a:endParaRPr lang="en-US" dirty="0" smtClean="0"/>
          </a:p>
          <a:p>
            <a:r>
              <a:rPr lang="el-GR" dirty="0" smtClean="0"/>
              <a:t>Ενημερωνόμαστε </a:t>
            </a:r>
            <a:r>
              <a:rPr lang="el-GR" dirty="0"/>
              <a:t>για τον σεισμό </a:t>
            </a:r>
          </a:p>
          <a:p>
            <a:r>
              <a:rPr lang="el-GR" dirty="0" smtClean="0"/>
              <a:t>Εφοδιαζόμαστε </a:t>
            </a:r>
            <a:r>
              <a:rPr lang="el-GR" dirty="0"/>
              <a:t>με είδη </a:t>
            </a:r>
            <a:r>
              <a:rPr lang="el-GR" dirty="0" smtClean="0"/>
              <a:t>έκτακτης ανάγκης </a:t>
            </a:r>
            <a:endParaRPr lang="el-GR" dirty="0"/>
          </a:p>
          <a:p>
            <a:r>
              <a:rPr lang="el-GR" dirty="0"/>
              <a:t>Κάνουμε ασκήσεις ετοιμότητας </a:t>
            </a:r>
            <a:endParaRPr lang="en-US" dirty="0" smtClean="0"/>
          </a:p>
          <a:p>
            <a:r>
              <a:rPr lang="el-GR" dirty="0"/>
              <a:t>Να ξέρουμε να κλίνουμε το ρεύμα και το νερό. </a:t>
            </a:r>
          </a:p>
          <a:p>
            <a:r>
              <a:rPr lang="el-GR" dirty="0"/>
              <a:t>Να έχουμε φάρμακα μπαταρία φακό</a:t>
            </a:r>
            <a:r>
              <a:rPr lang="el-GR" dirty="0" smtClean="0"/>
              <a:t>.</a:t>
            </a:r>
            <a:endParaRPr lang="el-GR" dirty="0"/>
          </a:p>
        </p:txBody>
      </p:sp>
      <p:pic>
        <p:nvPicPr>
          <p:cNvPr id="7" name="Θέση περιεχομένου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2750" y="1600200"/>
            <a:ext cx="3089500" cy="4525963"/>
          </a:xfrm>
        </p:spPr>
      </p:pic>
      <p:cxnSp>
        <p:nvCxnSpPr>
          <p:cNvPr id="6" name="Ευθεία γραμμή σύνδεσης 5"/>
          <p:cNvCxnSpPr/>
          <p:nvPr/>
        </p:nvCxnSpPr>
        <p:spPr>
          <a:xfrm>
            <a:off x="539552" y="1196752"/>
            <a:ext cx="7992888" cy="0"/>
          </a:xfrm>
          <a:prstGeom prst="line">
            <a:avLst/>
          </a:prstGeom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193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l-GR" sz="3800" b="1" dirty="0" smtClean="0"/>
              <a:t>Ενέργειες κατά τη διάρκεια του σεισμού</a:t>
            </a:r>
            <a:endParaRPr lang="el-GR" sz="3800" b="1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l-GR" dirty="0" err="1" smtClean="0"/>
              <a:t>Μπαινουμε</a:t>
            </a:r>
            <a:r>
              <a:rPr lang="el-GR" dirty="0" smtClean="0"/>
              <a:t> </a:t>
            </a:r>
            <a:r>
              <a:rPr lang="el-GR" dirty="0" err="1" smtClean="0"/>
              <a:t>αμεσως</a:t>
            </a:r>
            <a:r>
              <a:rPr lang="el-GR" dirty="0" smtClean="0"/>
              <a:t> </a:t>
            </a:r>
            <a:r>
              <a:rPr lang="el-GR" dirty="0" err="1" smtClean="0"/>
              <a:t>κατω</a:t>
            </a:r>
            <a:r>
              <a:rPr lang="el-GR" dirty="0" smtClean="0"/>
              <a:t> από το </a:t>
            </a:r>
            <a:r>
              <a:rPr lang="el-GR" dirty="0" err="1" smtClean="0"/>
              <a:t>θρανιο</a:t>
            </a:r>
            <a:endParaRPr lang="el-GR" dirty="0" smtClean="0"/>
          </a:p>
          <a:p>
            <a:r>
              <a:rPr lang="el-GR" dirty="0" err="1" smtClean="0"/>
              <a:t>περιμενουμε</a:t>
            </a:r>
            <a:r>
              <a:rPr lang="el-GR" dirty="0" smtClean="0"/>
              <a:t> </a:t>
            </a:r>
            <a:r>
              <a:rPr lang="el-GR" dirty="0" err="1" smtClean="0"/>
              <a:t>ψυχραιμα</a:t>
            </a:r>
            <a:endParaRPr lang="el-GR" dirty="0" smtClean="0"/>
          </a:p>
          <a:p>
            <a:r>
              <a:rPr lang="el-GR" dirty="0" smtClean="0"/>
              <a:t>δεν εγκαταλείπουμε </a:t>
            </a:r>
            <a:r>
              <a:rPr lang="el-GR" dirty="0" smtClean="0"/>
              <a:t>τα </a:t>
            </a:r>
            <a:r>
              <a:rPr lang="el-GR" dirty="0" err="1" smtClean="0"/>
              <a:t>κτιρια</a:t>
            </a:r>
            <a:endParaRPr lang="el-GR" dirty="0" smtClean="0"/>
          </a:p>
          <a:p>
            <a:r>
              <a:rPr lang="el-GR" dirty="0" smtClean="0"/>
              <a:t>δεν </a:t>
            </a:r>
            <a:r>
              <a:rPr lang="el-GR" dirty="0" err="1" smtClean="0"/>
              <a:t>βγαινουμε</a:t>
            </a:r>
            <a:r>
              <a:rPr lang="el-GR" dirty="0" smtClean="0"/>
              <a:t> στα </a:t>
            </a:r>
            <a:r>
              <a:rPr lang="el-GR" dirty="0" err="1" smtClean="0"/>
              <a:t>μπαλκονια</a:t>
            </a:r>
            <a:endParaRPr lang="el-GR" dirty="0" smtClean="0"/>
          </a:p>
          <a:p>
            <a:r>
              <a:rPr lang="el-GR" dirty="0" smtClean="0"/>
              <a:t>Κρυβόμαστε </a:t>
            </a:r>
            <a:r>
              <a:rPr lang="el-GR" dirty="0"/>
              <a:t>κάτω </a:t>
            </a:r>
            <a:r>
              <a:rPr lang="el-GR" dirty="0" smtClean="0"/>
              <a:t>από ένα </a:t>
            </a:r>
            <a:r>
              <a:rPr lang="el-GR" dirty="0"/>
              <a:t>έπιπλο.</a:t>
            </a:r>
          </a:p>
          <a:p>
            <a:r>
              <a:rPr lang="el-GR" dirty="0" smtClean="0"/>
              <a:t>Διατηρούμε την ψυχραιμία.</a:t>
            </a:r>
            <a:endParaRPr lang="el-GR" dirty="0"/>
          </a:p>
          <a:p>
            <a:r>
              <a:rPr lang="el-GR" dirty="0" smtClean="0"/>
              <a:t>Απομακρυνόμαστε </a:t>
            </a:r>
            <a:r>
              <a:rPr lang="el-GR" dirty="0"/>
              <a:t>από επικίνδυνα σημεία.</a:t>
            </a:r>
          </a:p>
          <a:p>
            <a:r>
              <a:rPr lang="el-GR" dirty="0"/>
              <a:t>Απομακρυνόμαστε από </a:t>
            </a:r>
            <a:r>
              <a:rPr lang="el-GR" dirty="0" smtClean="0"/>
              <a:t>κτίρια</a:t>
            </a:r>
            <a:endParaRPr lang="el-GR" dirty="0"/>
          </a:p>
          <a:p>
            <a:r>
              <a:rPr lang="el-GR" dirty="0" smtClean="0"/>
              <a:t>Περπατάμε </a:t>
            </a:r>
            <a:r>
              <a:rPr lang="el-GR" dirty="0"/>
              <a:t>ψύχραιμα και </a:t>
            </a:r>
            <a:r>
              <a:rPr lang="el-GR" dirty="0" smtClean="0"/>
              <a:t>δεν τρέχουμε.</a:t>
            </a:r>
          </a:p>
          <a:p>
            <a:r>
              <a:rPr lang="el-GR" dirty="0" smtClean="0"/>
              <a:t>Δε χρησιμοποιούμε το </a:t>
            </a:r>
            <a:r>
              <a:rPr lang="el-GR" dirty="0" err="1" smtClean="0"/>
              <a:t>ανσασέρ</a:t>
            </a:r>
            <a:r>
              <a:rPr lang="el-GR" dirty="0" smtClean="0"/>
              <a:t>.</a:t>
            </a:r>
            <a:endParaRPr lang="en-US" dirty="0" smtClean="0"/>
          </a:p>
          <a:p>
            <a:r>
              <a:rPr lang="el-GR" dirty="0"/>
              <a:t>Απομακρυνόμαστε</a:t>
            </a:r>
            <a:r>
              <a:rPr lang="el-GR" dirty="0" smtClean="0"/>
              <a:t> </a:t>
            </a:r>
            <a:r>
              <a:rPr lang="el-GR" dirty="0"/>
              <a:t>από την </a:t>
            </a:r>
            <a:r>
              <a:rPr lang="el-GR" dirty="0" err="1" smtClean="0"/>
              <a:t>ακτη</a:t>
            </a:r>
            <a:endParaRPr lang="en-US" dirty="0" smtClean="0"/>
          </a:p>
        </p:txBody>
      </p:sp>
      <p:pic>
        <p:nvPicPr>
          <p:cNvPr id="6" name="Θέση περιεχομένου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194" y="2348880"/>
            <a:ext cx="3747202" cy="3009801"/>
          </a:xfrm>
        </p:spPr>
      </p:pic>
      <p:cxnSp>
        <p:nvCxnSpPr>
          <p:cNvPr id="5" name="Ευθεία γραμμή σύνδεσης 4"/>
          <p:cNvCxnSpPr/>
          <p:nvPr/>
        </p:nvCxnSpPr>
        <p:spPr>
          <a:xfrm>
            <a:off x="539552" y="1196752"/>
            <a:ext cx="7992888" cy="0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128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l-GR" sz="3800" b="1" dirty="0" smtClean="0"/>
              <a:t>Ενέργειες μετά τον σεισμό</a:t>
            </a:r>
            <a:endParaRPr lang="el-GR" sz="3800" b="1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l-GR" dirty="0" err="1" smtClean="0"/>
              <a:t>Βγαινουμε</a:t>
            </a:r>
            <a:r>
              <a:rPr lang="el-GR" dirty="0" smtClean="0"/>
              <a:t> </a:t>
            </a:r>
            <a:r>
              <a:rPr lang="el-GR" dirty="0" err="1" smtClean="0"/>
              <a:t>εξω</a:t>
            </a:r>
            <a:r>
              <a:rPr lang="el-GR" dirty="0" smtClean="0"/>
              <a:t> από τα </a:t>
            </a:r>
            <a:r>
              <a:rPr lang="el-GR" dirty="0" err="1" smtClean="0"/>
              <a:t>κτιρια</a:t>
            </a:r>
            <a:endParaRPr lang="el-GR" dirty="0" smtClean="0"/>
          </a:p>
          <a:p>
            <a:r>
              <a:rPr lang="el-GR" dirty="0" err="1" smtClean="0"/>
              <a:t>συγκεντρονομαστε</a:t>
            </a:r>
            <a:r>
              <a:rPr lang="el-GR" dirty="0" smtClean="0"/>
              <a:t> </a:t>
            </a:r>
            <a:r>
              <a:rPr lang="el-GR" dirty="0" smtClean="0"/>
              <a:t>στην </a:t>
            </a:r>
            <a:r>
              <a:rPr lang="el-GR" dirty="0" err="1" smtClean="0"/>
              <a:t>αυλη</a:t>
            </a:r>
            <a:r>
              <a:rPr lang="el-GR" dirty="0" smtClean="0"/>
              <a:t> του </a:t>
            </a:r>
            <a:r>
              <a:rPr lang="el-GR" dirty="0" err="1" smtClean="0"/>
              <a:t>σχολειου</a:t>
            </a:r>
            <a:endParaRPr lang="el-GR" dirty="0" smtClean="0"/>
          </a:p>
          <a:p>
            <a:r>
              <a:rPr lang="el-GR" dirty="0" smtClean="0"/>
              <a:t>δεν </a:t>
            </a:r>
            <a:r>
              <a:rPr lang="el-GR" dirty="0" err="1" smtClean="0"/>
              <a:t>πιανουμε</a:t>
            </a:r>
            <a:r>
              <a:rPr lang="el-GR" dirty="0" smtClean="0"/>
              <a:t> </a:t>
            </a:r>
            <a:r>
              <a:rPr lang="el-GR" dirty="0" err="1" smtClean="0"/>
              <a:t>ηλεκτροφορα</a:t>
            </a:r>
            <a:r>
              <a:rPr lang="el-GR" dirty="0" smtClean="0"/>
              <a:t> </a:t>
            </a:r>
            <a:r>
              <a:rPr lang="el-GR" dirty="0" err="1" smtClean="0"/>
              <a:t>καλοδια</a:t>
            </a:r>
            <a:endParaRPr lang="el-GR" dirty="0" smtClean="0"/>
          </a:p>
          <a:p>
            <a:r>
              <a:rPr lang="el-GR" dirty="0" smtClean="0"/>
              <a:t>Αποφεύγουμε τα μπαλκόνια.</a:t>
            </a:r>
          </a:p>
          <a:p>
            <a:r>
              <a:rPr lang="el-GR" dirty="0" smtClean="0"/>
              <a:t>Αποφύγουμε </a:t>
            </a:r>
            <a:r>
              <a:rPr lang="el-GR" dirty="0"/>
              <a:t>τα κατεστραμμένα </a:t>
            </a:r>
            <a:r>
              <a:rPr lang="el-GR" dirty="0" smtClean="0"/>
              <a:t>κτίρια.</a:t>
            </a:r>
          </a:p>
          <a:p>
            <a:r>
              <a:rPr lang="el-GR" dirty="0" smtClean="0"/>
              <a:t>Πρώτες βοήθειες.</a:t>
            </a:r>
          </a:p>
          <a:p>
            <a:r>
              <a:rPr lang="el-GR" dirty="0" smtClean="0"/>
              <a:t>Κλίνουμε </a:t>
            </a:r>
            <a:r>
              <a:rPr lang="el-GR" dirty="0"/>
              <a:t>το </a:t>
            </a:r>
            <a:r>
              <a:rPr lang="el-GR" dirty="0" smtClean="0"/>
              <a:t>ρεύμα.</a:t>
            </a:r>
          </a:p>
          <a:p>
            <a:r>
              <a:rPr lang="el-GR" dirty="0" smtClean="0"/>
              <a:t>Απομακρυνόμαστε </a:t>
            </a:r>
            <a:r>
              <a:rPr lang="el-GR" dirty="0"/>
              <a:t>από </a:t>
            </a:r>
            <a:r>
              <a:rPr lang="el-GR" dirty="0" smtClean="0"/>
              <a:t>γυαλιά.</a:t>
            </a:r>
          </a:p>
          <a:p>
            <a:r>
              <a:rPr lang="el-GR" dirty="0" smtClean="0"/>
              <a:t>Μένουμε μακριά από κτίρια</a:t>
            </a:r>
            <a:r>
              <a:rPr lang="en-US" dirty="0"/>
              <a:t>, </a:t>
            </a:r>
            <a:r>
              <a:rPr lang="el-GR" dirty="0"/>
              <a:t>δένδρα, </a:t>
            </a:r>
            <a:r>
              <a:rPr lang="el-GR" dirty="0" smtClean="0"/>
              <a:t>μαντρότοιχους.</a:t>
            </a:r>
          </a:p>
          <a:p>
            <a:r>
              <a:rPr lang="el-GR" dirty="0" smtClean="0"/>
              <a:t>Προσπαθούμε </a:t>
            </a:r>
            <a:r>
              <a:rPr lang="el-GR" dirty="0"/>
              <a:t>να μη </a:t>
            </a:r>
            <a:r>
              <a:rPr lang="el-GR" dirty="0" smtClean="0"/>
              <a:t>χρησιμοποιούμε </a:t>
            </a:r>
            <a:r>
              <a:rPr lang="el-GR" dirty="0"/>
              <a:t>άσκοπα </a:t>
            </a:r>
            <a:r>
              <a:rPr lang="el-GR" dirty="0" smtClean="0"/>
              <a:t>το τηλέφωνο</a:t>
            </a:r>
            <a:endParaRPr lang="el-GR" dirty="0"/>
          </a:p>
        </p:txBody>
      </p:sp>
      <p:cxnSp>
        <p:nvCxnSpPr>
          <p:cNvPr id="5" name="Ευθεία γραμμή σύνδεσης 4"/>
          <p:cNvCxnSpPr/>
          <p:nvPr/>
        </p:nvCxnSpPr>
        <p:spPr>
          <a:xfrm>
            <a:off x="539552" y="1196752"/>
            <a:ext cx="7992888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Θέση περιεχομένου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994882"/>
            <a:ext cx="4038600" cy="1736598"/>
          </a:xfrm>
        </p:spPr>
      </p:pic>
    </p:spTree>
    <p:extLst>
      <p:ext uri="{BB962C8B-B14F-4D97-AF65-F5344CB8AC3E}">
        <p14:creationId xmlns:p14="http://schemas.microsoft.com/office/powerpoint/2010/main" val="215537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102</TotalTime>
  <Words>201</Words>
  <Application>Microsoft Office PowerPoint</Application>
  <PresentationFormat>Προβολή στην οθόνη (4:3)</PresentationFormat>
  <Paragraphs>38</Paragraphs>
  <Slides>4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4</vt:i4>
      </vt:variant>
    </vt:vector>
  </HeadingPairs>
  <TitlesOfParts>
    <vt:vector size="5" baseType="lpstr">
      <vt:lpstr>Θέμα του Office</vt:lpstr>
      <vt:lpstr>Σεισμός</vt:lpstr>
      <vt:lpstr>Ενέργειες πριν τον σεισμό</vt:lpstr>
      <vt:lpstr>Ενέργειες κατά τη διάρκεια του σεισμού</vt:lpstr>
      <vt:lpstr>Ενέργειες μετά τον σεισμό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Σεισμός</dc:title>
  <dc:creator>Νικόλαος Μπαλκίζας</dc:creator>
  <cp:lastModifiedBy>Νικόλαος Μπαλκίζας</cp:lastModifiedBy>
  <cp:revision>24</cp:revision>
  <dcterms:created xsi:type="dcterms:W3CDTF">2014-09-24T02:37:36Z</dcterms:created>
  <dcterms:modified xsi:type="dcterms:W3CDTF">2014-09-24T08:28:08Z</dcterms:modified>
</cp:coreProperties>
</file>