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b="1" u="sng" dirty="0" smtClean="0"/>
              <a:t>Σεισμός</a:t>
            </a:r>
            <a:endParaRPr lang="el-GR" b="1" u="sng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dirty="0" smtClean="0"/>
              <a:t>Ενέργειες που κάνουμε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06157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l-GR" sz="3800" b="1" dirty="0" smtClean="0"/>
              <a:t>Ενέργειες πριν τον σεισμό</a:t>
            </a:r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13493" y="1628800"/>
            <a:ext cx="4038600" cy="4525963"/>
          </a:xfrm>
        </p:spPr>
        <p:txBody>
          <a:bodyPr/>
          <a:lstStyle/>
          <a:p>
            <a:r>
              <a:rPr lang="el-GR" dirty="0" smtClean="0"/>
              <a:t>Να ξέρουμε να κλίνουμε το ρεύμα και το νερό. </a:t>
            </a:r>
          </a:p>
          <a:p>
            <a:r>
              <a:rPr lang="el-GR" dirty="0" smtClean="0"/>
              <a:t>Να έχουμε φάρμακα μπαταρία φακό.</a:t>
            </a:r>
          </a:p>
          <a:p>
            <a:r>
              <a:rPr lang="el-GR" dirty="0" smtClean="0"/>
              <a:t>Βάζουμε τα αντικείμενα </a:t>
            </a:r>
            <a:r>
              <a:rPr lang="el-GR" dirty="0" smtClean="0"/>
              <a:t>χαμηλά</a:t>
            </a:r>
            <a:endParaRPr lang="en-US" dirty="0" smtClean="0"/>
          </a:p>
          <a:p>
            <a:pPr marL="0" indent="0">
              <a:buNone/>
            </a:pPr>
            <a:r>
              <a:rPr lang="el-GR" dirty="0" smtClean="0"/>
              <a:t>      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 dirty="0"/>
          </a:p>
        </p:txBody>
      </p:sp>
      <p:cxnSp>
        <p:nvCxnSpPr>
          <p:cNvPr id="6" name="Ευθεία γραμμή σύνδεσης 5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193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l-GR" dirty="0"/>
              <a:t>Μην Μπενέτε </a:t>
            </a:r>
            <a:r>
              <a:rPr lang="el-GR"/>
              <a:t>σε </a:t>
            </a:r>
            <a:r>
              <a:rPr lang="el-GR" smtClean="0"/>
              <a:t>ασανσέρ </a:t>
            </a:r>
            <a:endParaRPr lang="el-GR" dirty="0" smtClean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39570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l-GR" sz="3800" b="1" dirty="0" smtClean="0"/>
              <a:t>Ενέργειες κατά τη διάρκεια του σεισμού</a:t>
            </a:r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 dirty="0"/>
          </a:p>
        </p:txBody>
      </p:sp>
      <p:cxnSp>
        <p:nvCxnSpPr>
          <p:cNvPr id="5" name="Ευθεία γραμμή σύνδεσης 4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28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l-GR" sz="3800" b="1" dirty="0" smtClean="0"/>
              <a:t>Ενέργειες μετά τον σεισμό</a:t>
            </a:r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 dirty="0"/>
          </a:p>
        </p:txBody>
      </p:sp>
      <p:cxnSp>
        <p:nvCxnSpPr>
          <p:cNvPr id="5" name="Ευθεία γραμμή σύνδεσης 4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37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70</TotalTime>
  <Words>43</Words>
  <Application>Microsoft Office PowerPoint</Application>
  <PresentationFormat>Προβολή στην οθόνη (4:3)</PresentationFormat>
  <Paragraphs>10</Paragraphs>
  <Slides>5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5</vt:i4>
      </vt:variant>
    </vt:vector>
  </HeadingPairs>
  <TitlesOfParts>
    <vt:vector size="6" baseType="lpstr">
      <vt:lpstr>Θέμα του Office</vt:lpstr>
      <vt:lpstr>Σεισμός</vt:lpstr>
      <vt:lpstr>Ενέργειες πριν τον σεισμό</vt:lpstr>
      <vt:lpstr>Παρουσίαση του PowerPoint</vt:lpstr>
      <vt:lpstr>Ενέργειες κατά τη διάρκεια του σεισμού</vt:lpstr>
      <vt:lpstr>Ενέργειες μετά τον σεισμό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Σεισμός</dc:title>
  <dc:creator>Νικόλαος Μπαλκίζας</dc:creator>
  <cp:lastModifiedBy>user1</cp:lastModifiedBy>
  <cp:revision>10</cp:revision>
  <dcterms:created xsi:type="dcterms:W3CDTF">2014-09-24T02:37:36Z</dcterms:created>
  <dcterms:modified xsi:type="dcterms:W3CDTF">2014-09-24T06:00:05Z</dcterms:modified>
</cp:coreProperties>
</file>