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u="sng" dirty="0" smtClean="0"/>
              <a:t>Σεισμός</a:t>
            </a:r>
            <a:endParaRPr lang="el-GR" b="1" u="sng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Ενέργειες που κάνουμε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615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πριν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smtClean="0"/>
              <a:t>Ενημερώσου για τον σεισμό </a:t>
            </a:r>
          </a:p>
          <a:p>
            <a:r>
              <a:rPr lang="el-GR" dirty="0" smtClean="0"/>
              <a:t>Συζήτησε με τα μέλη της οικογένεια </a:t>
            </a:r>
          </a:p>
          <a:p>
            <a:r>
              <a:rPr lang="el-GR" dirty="0" smtClean="0"/>
              <a:t>Εφοδιάσου με είδη έκτακτης  ανάγκης </a:t>
            </a:r>
          </a:p>
          <a:p>
            <a:r>
              <a:rPr lang="el-GR" dirty="0" smtClean="0"/>
              <a:t>Κάνουμε ασκήσεις ετοιμότητας 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6" name="Ευθεία γραμμή σύνδεσης 5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9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l-GR" sz="3800" b="1" dirty="0" smtClean="0"/>
              <a:t>Ενέργειες κατά τη διάρκεια του σεισμού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2552700" y="1600200"/>
            <a:ext cx="4038600" cy="4525963"/>
          </a:xfrm>
        </p:spPr>
        <p:txBody>
          <a:bodyPr/>
          <a:lstStyle/>
          <a:p>
            <a:r>
              <a:rPr lang="el-GR" dirty="0" err="1" smtClean="0"/>
              <a:t>Μεινε</a:t>
            </a:r>
            <a:r>
              <a:rPr lang="el-GR" dirty="0" smtClean="0"/>
              <a:t>  </a:t>
            </a:r>
            <a:r>
              <a:rPr lang="el-GR" dirty="0" err="1" smtClean="0"/>
              <a:t>χωρο</a:t>
            </a:r>
            <a:endParaRPr lang="el-GR" dirty="0" smtClean="0"/>
          </a:p>
          <a:p>
            <a:r>
              <a:rPr lang="el-GR" dirty="0" err="1" smtClean="0"/>
              <a:t>Σκυψε</a:t>
            </a:r>
            <a:r>
              <a:rPr lang="el-GR" dirty="0" smtClean="0"/>
              <a:t> </a:t>
            </a:r>
            <a:r>
              <a:rPr lang="el-GR" dirty="0" err="1" smtClean="0"/>
              <a:t>καλυψου</a:t>
            </a:r>
            <a:endParaRPr lang="el-GR" dirty="0" smtClean="0"/>
          </a:p>
          <a:p>
            <a:r>
              <a:rPr lang="el-GR" dirty="0" err="1" smtClean="0"/>
              <a:t>Κατω</a:t>
            </a:r>
            <a:r>
              <a:rPr lang="el-GR" dirty="0" smtClean="0"/>
              <a:t> από ένα</a:t>
            </a:r>
          </a:p>
          <a:p>
            <a:r>
              <a:rPr lang="el-GR" dirty="0" err="1" smtClean="0"/>
              <a:t>Γερο</a:t>
            </a:r>
            <a:r>
              <a:rPr lang="el-GR" dirty="0" smtClean="0"/>
              <a:t> </a:t>
            </a:r>
            <a:r>
              <a:rPr lang="el-GR" dirty="0" err="1" smtClean="0"/>
              <a:t>επιπλο</a:t>
            </a:r>
            <a:r>
              <a:rPr lang="el-GR" dirty="0" smtClean="0"/>
              <a:t> </a:t>
            </a:r>
          </a:p>
          <a:p>
            <a:r>
              <a:rPr lang="el-GR" dirty="0" err="1" smtClean="0"/>
              <a:t>Απομακρυνσου</a:t>
            </a:r>
            <a:r>
              <a:rPr lang="el-GR" dirty="0" smtClean="0"/>
              <a:t> από </a:t>
            </a:r>
          </a:p>
          <a:p>
            <a:r>
              <a:rPr lang="el-GR" dirty="0" err="1" smtClean="0"/>
              <a:t>Προσοψεις</a:t>
            </a:r>
            <a:r>
              <a:rPr lang="el-GR" dirty="0" smtClean="0"/>
              <a:t> </a:t>
            </a:r>
            <a:r>
              <a:rPr lang="el-GR" dirty="0" err="1" smtClean="0"/>
              <a:t>κτιριων</a:t>
            </a:r>
            <a:endParaRPr lang="el-GR" dirty="0" smtClean="0"/>
          </a:p>
          <a:p>
            <a:r>
              <a:rPr lang="el-GR" dirty="0" err="1" smtClean="0"/>
              <a:t>Απομακρινσου</a:t>
            </a:r>
            <a:r>
              <a:rPr lang="el-GR" dirty="0" smtClean="0"/>
              <a:t> από την </a:t>
            </a:r>
            <a:r>
              <a:rPr lang="el-GR" dirty="0" err="1" smtClean="0"/>
              <a:t>ακτη</a:t>
            </a:r>
            <a:endParaRPr lang="el-GR" dirty="0" smtClean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 </a:t>
            </a:r>
            <a:endParaRPr lang="el-GR" dirty="0" smtClean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28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μετά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smtClean="0"/>
              <a:t>Εκκένωσε το κτίριο το κλιμακοστάσιο</a:t>
            </a:r>
          </a:p>
          <a:p>
            <a:r>
              <a:rPr lang="el-GR" dirty="0" smtClean="0"/>
              <a:t>Προσπάθησε να μη </a:t>
            </a:r>
            <a:r>
              <a:rPr lang="el-GR" smtClean="0"/>
              <a:t>χρησιμοποιείς άσκοπα </a:t>
            </a:r>
            <a:endParaRPr lang="el-GR" dirty="0" smtClean="0"/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</TotalTime>
  <Words>64</Words>
  <Application>Microsoft Office PowerPoint</Application>
  <PresentationFormat>Προβολή στην οθόνη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</vt:i4>
      </vt:variant>
    </vt:vector>
  </HeadingPairs>
  <TitlesOfParts>
    <vt:vector size="5" baseType="lpstr">
      <vt:lpstr>Θέμα του Office</vt:lpstr>
      <vt:lpstr>Σεισμός</vt:lpstr>
      <vt:lpstr>Ενέργειες πριν τον σεισμό</vt:lpstr>
      <vt:lpstr>Ενέργειες κατά τη διάρκεια του σεισμού</vt:lpstr>
      <vt:lpstr>Ενέργειες μετά τον σεισμό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Σεισμός</dc:title>
  <dc:creator>Νικόλαος Μπαλκίζας</dc:creator>
  <cp:lastModifiedBy>user1</cp:lastModifiedBy>
  <cp:revision>11</cp:revision>
  <dcterms:created xsi:type="dcterms:W3CDTF">2014-09-24T02:37:36Z</dcterms:created>
  <dcterms:modified xsi:type="dcterms:W3CDTF">2014-09-24T05:57:59Z</dcterms:modified>
</cp:coreProperties>
</file>