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u="sng" dirty="0" smtClean="0"/>
              <a:t>Σεισμός</a:t>
            </a:r>
            <a:endParaRPr lang="el-GR" b="1" u="sng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/>
              <a:t>Ενέργειες που κάνουμε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06157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l-GR" sz="3800" b="1" dirty="0" smtClean="0"/>
              <a:t>Ενέργειες πριν τον σεισμό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l-GR" dirty="0" smtClean="0"/>
              <a:t>Προληπτικός  </a:t>
            </a:r>
            <a:r>
              <a:rPr lang="el-GR" dirty="0" err="1" smtClean="0"/>
              <a:t>ελεγχος</a:t>
            </a:r>
            <a:r>
              <a:rPr lang="el-GR" dirty="0" smtClean="0"/>
              <a:t>  για τη στατική       </a:t>
            </a:r>
            <a:r>
              <a:rPr lang="el-GR" dirty="0" err="1" smtClean="0"/>
              <a:t>επαρκεια</a:t>
            </a:r>
            <a:r>
              <a:rPr lang="el-GR" dirty="0" smtClean="0"/>
              <a:t>  του κτιρίου  </a:t>
            </a:r>
            <a:r>
              <a:rPr lang="el-GR" dirty="0" err="1" smtClean="0"/>
              <a:t>στερεωνουμε</a:t>
            </a:r>
            <a:r>
              <a:rPr lang="el-GR" dirty="0" smtClean="0"/>
              <a:t> όλα τα βαριά </a:t>
            </a:r>
            <a:r>
              <a:rPr lang="el-GR" dirty="0" err="1" smtClean="0"/>
              <a:t>αντικειμενα</a:t>
            </a:r>
            <a:r>
              <a:rPr lang="el-GR" dirty="0" smtClean="0"/>
              <a:t>  </a:t>
            </a:r>
            <a:r>
              <a:rPr lang="el-GR" dirty="0" err="1" smtClean="0"/>
              <a:t>ενιμερονομαστε</a:t>
            </a:r>
            <a:r>
              <a:rPr lang="el-GR" dirty="0" smtClean="0"/>
              <a:t> για τους </a:t>
            </a:r>
            <a:r>
              <a:rPr lang="el-GR" dirty="0" err="1" smtClean="0"/>
              <a:t>σεισμους</a:t>
            </a:r>
            <a:r>
              <a:rPr lang="el-GR" dirty="0" smtClean="0"/>
              <a:t>  </a:t>
            </a:r>
            <a:r>
              <a:rPr lang="el-GR" dirty="0" smtClean="0"/>
              <a:t>να  </a:t>
            </a:r>
            <a:r>
              <a:rPr lang="el-GR" dirty="0" err="1" smtClean="0"/>
              <a:t>κανουμε</a:t>
            </a:r>
            <a:r>
              <a:rPr lang="el-GR" dirty="0" smtClean="0"/>
              <a:t> </a:t>
            </a:r>
            <a:r>
              <a:rPr lang="el-GR" dirty="0" err="1" smtClean="0"/>
              <a:t>ασκηση</a:t>
            </a:r>
            <a:r>
              <a:rPr lang="el-GR" dirty="0" smtClean="0"/>
              <a:t>  </a:t>
            </a:r>
            <a:r>
              <a:rPr lang="el-GR" dirty="0" err="1" smtClean="0"/>
              <a:t>σεισμου</a:t>
            </a:r>
            <a:r>
              <a:rPr lang="el-GR" dirty="0" smtClean="0"/>
              <a:t>  στο </a:t>
            </a:r>
            <a:r>
              <a:rPr lang="el-GR" dirty="0" err="1" smtClean="0"/>
              <a:t>σχολειο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cxnSp>
        <p:nvCxnSpPr>
          <p:cNvPr id="6" name="Ευθεία γραμμή σύνδεσης 5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93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l-GR" sz="3800" b="1" dirty="0" smtClean="0"/>
              <a:t>Ενέργειες κατά τη διάρκεια του σεισμού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l-GR" dirty="0" err="1" smtClean="0"/>
              <a:t>Μπαινουμε</a:t>
            </a:r>
            <a:r>
              <a:rPr lang="el-GR" dirty="0" smtClean="0"/>
              <a:t> με </a:t>
            </a:r>
            <a:r>
              <a:rPr lang="el-GR" dirty="0" err="1" smtClean="0"/>
              <a:t>αμεσως</a:t>
            </a:r>
            <a:r>
              <a:rPr lang="el-GR" dirty="0" smtClean="0"/>
              <a:t> </a:t>
            </a:r>
            <a:r>
              <a:rPr lang="el-GR" dirty="0" err="1" smtClean="0"/>
              <a:t>κατω</a:t>
            </a:r>
            <a:r>
              <a:rPr lang="el-GR" dirty="0" smtClean="0"/>
              <a:t> από το </a:t>
            </a:r>
            <a:r>
              <a:rPr lang="el-GR" dirty="0" err="1" smtClean="0"/>
              <a:t>θρανιο</a:t>
            </a:r>
            <a:r>
              <a:rPr lang="el-GR" dirty="0" smtClean="0"/>
              <a:t>  </a:t>
            </a:r>
            <a:r>
              <a:rPr lang="el-GR" dirty="0" err="1" smtClean="0"/>
              <a:t>περιμενουμε</a:t>
            </a:r>
            <a:r>
              <a:rPr lang="el-GR" dirty="0" smtClean="0"/>
              <a:t> </a:t>
            </a:r>
            <a:r>
              <a:rPr lang="el-GR" dirty="0" err="1" smtClean="0"/>
              <a:t>ψυχραιμα</a:t>
            </a:r>
            <a:r>
              <a:rPr lang="el-GR" dirty="0" smtClean="0"/>
              <a:t> δεν </a:t>
            </a:r>
            <a:r>
              <a:rPr lang="el-GR" dirty="0" err="1" smtClean="0"/>
              <a:t>εγκαταστουμε</a:t>
            </a:r>
            <a:r>
              <a:rPr lang="el-GR" dirty="0" smtClean="0"/>
              <a:t> τα </a:t>
            </a:r>
            <a:r>
              <a:rPr lang="el-GR" dirty="0" err="1" smtClean="0"/>
              <a:t>κτιρια</a:t>
            </a:r>
            <a:r>
              <a:rPr lang="el-GR" dirty="0" smtClean="0"/>
              <a:t> δεν </a:t>
            </a:r>
            <a:r>
              <a:rPr lang="el-GR" dirty="0" err="1" smtClean="0"/>
              <a:t>βγαινουμε</a:t>
            </a:r>
            <a:r>
              <a:rPr lang="el-GR" dirty="0" smtClean="0"/>
              <a:t> στα </a:t>
            </a:r>
            <a:r>
              <a:rPr lang="el-GR" dirty="0" err="1" smtClean="0"/>
              <a:t>μπαλκονια</a:t>
            </a:r>
            <a:r>
              <a:rPr lang="el-GR" dirty="0" smtClean="0"/>
              <a:t> 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cxnSp>
        <p:nvCxnSpPr>
          <p:cNvPr id="5" name="Ευθεία γραμμή σύνδεσης 4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28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l-GR" sz="3800" b="1" dirty="0" smtClean="0"/>
              <a:t>Ενέργειες μετά τον σεισμό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l-GR" dirty="0" err="1" smtClean="0"/>
              <a:t>Βγαινουμε</a:t>
            </a:r>
            <a:r>
              <a:rPr lang="el-GR" dirty="0" smtClean="0"/>
              <a:t> </a:t>
            </a:r>
            <a:r>
              <a:rPr lang="el-GR" dirty="0" err="1" smtClean="0"/>
              <a:t>εξω</a:t>
            </a:r>
            <a:r>
              <a:rPr lang="el-GR" dirty="0" smtClean="0"/>
              <a:t> από τα </a:t>
            </a:r>
            <a:r>
              <a:rPr lang="el-GR" dirty="0" err="1" smtClean="0"/>
              <a:t>κτιρια</a:t>
            </a:r>
            <a:r>
              <a:rPr lang="el-GR" dirty="0" smtClean="0"/>
              <a:t> </a:t>
            </a:r>
            <a:r>
              <a:rPr lang="el-GR" dirty="0" err="1" smtClean="0"/>
              <a:t>συγκεντρονομαστε</a:t>
            </a:r>
            <a:r>
              <a:rPr lang="el-GR" dirty="0" smtClean="0"/>
              <a:t> στην </a:t>
            </a:r>
            <a:r>
              <a:rPr lang="el-GR" dirty="0" err="1" smtClean="0"/>
              <a:t>αυλη</a:t>
            </a:r>
            <a:r>
              <a:rPr lang="el-GR" dirty="0" smtClean="0"/>
              <a:t> του </a:t>
            </a:r>
            <a:r>
              <a:rPr lang="el-GR" dirty="0" err="1" smtClean="0"/>
              <a:t>σχολειου</a:t>
            </a:r>
            <a:r>
              <a:rPr lang="el-GR" dirty="0" smtClean="0"/>
              <a:t> δεν </a:t>
            </a:r>
            <a:r>
              <a:rPr lang="el-GR" dirty="0" err="1" smtClean="0"/>
              <a:t>πιανουμε</a:t>
            </a:r>
            <a:r>
              <a:rPr lang="el-GR" dirty="0" smtClean="0"/>
              <a:t> </a:t>
            </a:r>
            <a:r>
              <a:rPr lang="el-GR" dirty="0" err="1" smtClean="0"/>
              <a:t>ηλεκτροφορα</a:t>
            </a:r>
            <a:r>
              <a:rPr lang="el-GR" dirty="0" smtClean="0"/>
              <a:t> </a:t>
            </a:r>
            <a:r>
              <a:rPr lang="el-GR" dirty="0" err="1" smtClean="0"/>
              <a:t>καλοδια</a:t>
            </a:r>
            <a:r>
              <a:rPr lang="el-GR" dirty="0" smtClean="0"/>
              <a:t> 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cxnSp>
        <p:nvCxnSpPr>
          <p:cNvPr id="5" name="Ευθεία γραμμή σύνδεσης 4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37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78</TotalTime>
  <Words>72</Words>
  <Application>Microsoft Office PowerPoint</Application>
  <PresentationFormat>Προβολή στην οθόνη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4</vt:i4>
      </vt:variant>
    </vt:vector>
  </HeadingPairs>
  <TitlesOfParts>
    <vt:vector size="5" baseType="lpstr">
      <vt:lpstr>Θέμα του Office</vt:lpstr>
      <vt:lpstr>Σεισμός</vt:lpstr>
      <vt:lpstr>Ενέργειες πριν τον σεισμό</vt:lpstr>
      <vt:lpstr>Ενέργειες κατά τη διάρκεια του σεισμού</vt:lpstr>
      <vt:lpstr>Ενέργειες μετά τον σεισμό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Σεισμός</dc:title>
  <dc:creator>Νικόλαος Μπαλκίζας</dc:creator>
  <cp:lastModifiedBy>user1</cp:lastModifiedBy>
  <cp:revision>12</cp:revision>
  <dcterms:created xsi:type="dcterms:W3CDTF">2014-09-24T02:37:36Z</dcterms:created>
  <dcterms:modified xsi:type="dcterms:W3CDTF">2014-09-24T05:55:33Z</dcterms:modified>
</cp:coreProperties>
</file>