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05753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l-GR" dirty="0" smtClean="0"/>
              <a:t>Συζητάμε με την οικογένειά μας τι θα κάνουμε σε περίπτωση σεισμού.</a:t>
            </a:r>
            <a:endParaRPr lang="el-GR" dirty="0"/>
          </a:p>
          <a:p>
            <a:pPr marL="0" indent="0">
              <a:buNone/>
            </a:pPr>
            <a:r>
              <a:rPr lang="el-GR" dirty="0" smtClean="0"/>
              <a:t>Συζητάμε με τους φίλους  μας τι θα κάνουμε όταν γίνει σεισμός.</a:t>
            </a:r>
          </a:p>
          <a:p>
            <a:pPr marL="0" indent="0">
              <a:buNone/>
            </a:pPr>
            <a:r>
              <a:rPr lang="el-GR" dirty="0" smtClean="0"/>
              <a:t>Φροντίζουμε να έχουμε μαζί μας τα απαραίτητα πράγματα.</a:t>
            </a:r>
          </a:p>
          <a:p>
            <a:pPr marL="0" indent="0">
              <a:buNone/>
            </a:pPr>
            <a:endParaRPr lang="el-GR" dirty="0" smtClean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l-GR" dirty="0"/>
          </a:p>
        </p:txBody>
      </p:sp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>Μπες  αμέσως  κάτω απ’ το θρανίο.</a:t>
            </a:r>
          </a:p>
          <a:p>
            <a:pPr marL="0" indent="0">
              <a:buNone/>
            </a:pPr>
            <a:r>
              <a:rPr lang="el-GR" dirty="0" smtClean="0"/>
              <a:t>Περπάτα ψύχραιμα και μην τρέχεις.</a:t>
            </a:r>
          </a:p>
          <a:p>
            <a:pPr marL="0" indent="0">
              <a:buNone/>
            </a:pPr>
            <a:r>
              <a:rPr lang="el-GR" dirty="0" smtClean="0"/>
              <a:t>Μη χρησιμοποίει </a:t>
            </a:r>
            <a:r>
              <a:rPr lang="el-GR" dirty="0" err="1" smtClean="0"/>
              <a:t>είς</a:t>
            </a:r>
            <a:r>
              <a:rPr lang="el-GR" dirty="0" smtClean="0"/>
              <a:t>  το  </a:t>
            </a:r>
            <a:r>
              <a:rPr lang="el-GR" dirty="0" err="1" smtClean="0"/>
              <a:t>ανσασέρ</a:t>
            </a:r>
            <a:r>
              <a:rPr lang="el-GR" dirty="0" smtClean="0"/>
              <a:t>.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Μείνε μακριά  από  </a:t>
            </a:r>
            <a:r>
              <a:rPr lang="el-GR" dirty="0" smtClean="0"/>
              <a:t>κτίρια</a:t>
            </a:r>
            <a:r>
              <a:rPr lang="en-US" dirty="0" smtClean="0"/>
              <a:t>, </a:t>
            </a:r>
            <a:r>
              <a:rPr lang="el-GR" dirty="0" smtClean="0"/>
              <a:t>δένδρα, μαντρότοιχους.</a:t>
            </a:r>
          </a:p>
          <a:p>
            <a:r>
              <a:rPr lang="el-GR" dirty="0" smtClean="0"/>
              <a:t>Μην αγγίζεις </a:t>
            </a:r>
            <a:r>
              <a:rPr lang="el-GR" smtClean="0"/>
              <a:t>πεσμένα καλώδια. 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79</TotalTime>
  <Words>81</Words>
  <Application>Microsoft Office PowerPoint</Application>
  <PresentationFormat>Προβολή στην οθόνη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Σεισμός</vt:lpstr>
      <vt:lpstr>Ενέργειες πριν τον σεισμό</vt:lpstr>
      <vt:lpstr>Ενέργειες κατά τη διάρκεια του σεισμού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user1</cp:lastModifiedBy>
  <cp:revision>12</cp:revision>
  <dcterms:created xsi:type="dcterms:W3CDTF">2014-09-24T02:37:36Z</dcterms:created>
  <dcterms:modified xsi:type="dcterms:W3CDTF">2014-09-24T05:57:55Z</dcterms:modified>
</cp:coreProperties>
</file>