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5" r:id="rId5"/>
    <p:sldId id="266" r:id="rId6"/>
    <p:sldId id="267" r:id="rId7"/>
    <p:sldId id="268" r:id="rId8"/>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457521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95084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427782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860618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406751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783379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DF9C3607-FDDA-4988-82D4-56444B4A0E0D}" type="datetimeFigureOut">
              <a:rPr lang="el-GR" smtClean="0"/>
              <a:t>21/10/2014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142851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DF9C3607-FDDA-4988-82D4-56444B4A0E0D}" type="datetimeFigureOut">
              <a:rPr lang="el-GR" smtClean="0"/>
              <a:t>21/10/2014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83070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DF9C3607-FDDA-4988-82D4-56444B4A0E0D}" type="datetimeFigureOut">
              <a:rPr lang="el-GR" smtClean="0"/>
              <a:t>21/10/2014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78929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37214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243060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65BF80-02EA-4232-9156-5AC4D4C1E548}" type="slidenum">
              <a:rPr lang="el-GR" smtClean="0"/>
              <a:t>‹#›</a:t>
            </a:fld>
            <a:endParaRPr lang="el-GR"/>
          </a:p>
        </p:txBody>
      </p:sp>
    </p:spTree>
    <p:extLst>
      <p:ext uri="{BB962C8B-B14F-4D97-AF65-F5344CB8AC3E}">
        <p14:creationId xmlns:p14="http://schemas.microsoft.com/office/powerpoint/2010/main" val="577014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b="1" dirty="0" smtClean="0"/>
              <a:t>Τα έξι σκεπτόμενα καπέλα του </a:t>
            </a:r>
            <a:r>
              <a:rPr lang="en-US" b="1" dirty="0" smtClean="0"/>
              <a:t>De Bono</a:t>
            </a:r>
            <a:endParaRPr lang="el-GR" b="1" dirty="0"/>
          </a:p>
        </p:txBody>
      </p:sp>
      <p:sp>
        <p:nvSpPr>
          <p:cNvPr id="3" name="Υπότιτλος 2"/>
          <p:cNvSpPr>
            <a:spLocks noGrp="1"/>
          </p:cNvSpPr>
          <p:nvPr>
            <p:ph type="subTitle" idx="1"/>
          </p:nvPr>
        </p:nvSpPr>
        <p:spPr/>
        <p:txBody>
          <a:bodyPr/>
          <a:lstStyle/>
          <a:p>
            <a:r>
              <a:rPr lang="el-GR" b="1" dirty="0" smtClean="0"/>
              <a:t>Το καπέλο της ομάδας μας</a:t>
            </a:r>
            <a:endParaRPr lang="el-GR" b="1" dirty="0"/>
          </a:p>
        </p:txBody>
      </p:sp>
    </p:spTree>
    <p:extLst>
      <p:ext uri="{BB962C8B-B14F-4D97-AF65-F5344CB8AC3E}">
        <p14:creationId xmlns:p14="http://schemas.microsoft.com/office/powerpoint/2010/main" val="2201660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7750" y="2566988"/>
            <a:ext cx="196850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282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a:t>Συμβολίζει</a:t>
            </a:r>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492896"/>
            <a:ext cx="2028170" cy="1440000"/>
          </a:xfrm>
          <a:prstGeom prst="rect">
            <a:avLst/>
          </a:prstGeom>
        </p:spPr>
      </p:pic>
    </p:spTree>
    <p:extLst>
      <p:ext uri="{BB962C8B-B14F-4D97-AF65-F5344CB8AC3E}">
        <p14:creationId xmlns:p14="http://schemas.microsoft.com/office/powerpoint/2010/main" val="10381357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708920"/>
            <a:ext cx="2089015" cy="1440000"/>
          </a:xfrm>
          <a:prstGeom prst="rect">
            <a:avLst/>
          </a:prstGeom>
        </p:spPr>
      </p:pic>
    </p:spTree>
    <p:extLst>
      <p:ext uri="{BB962C8B-B14F-4D97-AF65-F5344CB8AC3E}">
        <p14:creationId xmlns:p14="http://schemas.microsoft.com/office/powerpoint/2010/main" val="698513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636912"/>
            <a:ext cx="2028170" cy="1440000"/>
          </a:xfrm>
          <a:prstGeom prst="rect">
            <a:avLst/>
          </a:prstGeom>
        </p:spPr>
      </p:pic>
    </p:spTree>
    <p:extLst>
      <p:ext uri="{BB962C8B-B14F-4D97-AF65-F5344CB8AC3E}">
        <p14:creationId xmlns:p14="http://schemas.microsoft.com/office/powerpoint/2010/main" val="8739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708920"/>
            <a:ext cx="2089015" cy="1440000"/>
          </a:xfrm>
          <a:prstGeom prst="rect">
            <a:avLst/>
          </a:prstGeom>
        </p:spPr>
      </p:pic>
    </p:spTree>
    <p:extLst>
      <p:ext uri="{BB962C8B-B14F-4D97-AF65-F5344CB8AC3E}">
        <p14:creationId xmlns:p14="http://schemas.microsoft.com/office/powerpoint/2010/main" val="212433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smtClean="0"/>
              <a:t>To </a:t>
            </a:r>
            <a:r>
              <a:rPr lang="el-GR" dirty="0" smtClean="0"/>
              <a:t>μπλε καπέλο</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normAutofit fontScale="92500" lnSpcReduction="20000"/>
          </a:bodyPr>
          <a:lstStyle/>
          <a:p>
            <a:r>
              <a:rPr lang="el-GR" dirty="0"/>
              <a:t>Συμβολίζει τον έλεγχο της διαδικασίας. Αυτό είναι το “καπέλο που φοριέται” από τους ανθρώπους που προεδρεύουν στις συνεδριάσεις. Αφορά στον καθορισμό του προβλήματος και τις σκέψεις που το αφορούν. Επίσης σχετίζεται με: Εκβάσεις, Συμπεράσματα, Περιλήψεις και τι συμβαίνει στη συνέχεια. Το μπλε καπέλο είναι ο οργανωτής της διαδικασίας της σκέψης</a:t>
            </a:r>
            <a:endParaRPr lang="el-GR" dirty="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r>
              <a:rPr lang="el-GR" dirty="0"/>
              <a:t>επισκόπηση, την ψυχραιμία, τον έλεγχο, την </a:t>
            </a:r>
            <a:r>
              <a:rPr lang="el-GR" dirty="0" err="1"/>
              <a:t>αποσουρανός</a:t>
            </a:r>
            <a:r>
              <a:rPr lang="el-GR" dirty="0"/>
              <a:t>, ψύχρα, γενική άποψη, έλεγχος διαδικασιών, βήματα, αρχηγία, οργάνωση, </a:t>
            </a:r>
            <a:r>
              <a:rPr lang="el-GR" dirty="0" err="1"/>
              <a:t>εφαρμογήτασιοποίηση</a:t>
            </a:r>
            <a:endParaRPr lang="el-GR" dirty="0"/>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1944" y="27500"/>
            <a:ext cx="2012056" cy="1440000"/>
          </a:xfrm>
          <a:prstGeom prst="rect">
            <a:avLst/>
          </a:prstGeom>
        </p:spPr>
      </p:pic>
    </p:spTree>
    <p:extLst>
      <p:ext uri="{BB962C8B-B14F-4D97-AF65-F5344CB8AC3E}">
        <p14:creationId xmlns:p14="http://schemas.microsoft.com/office/powerpoint/2010/main" val="2294759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112</Words>
  <Application>Microsoft Office PowerPoint</Application>
  <PresentationFormat>Προβολή στην οθόνη (4:3)</PresentationFormat>
  <Paragraphs>17</Paragraphs>
  <Slides>7</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7</vt:i4>
      </vt:variant>
    </vt:vector>
  </HeadingPairs>
  <TitlesOfParts>
    <vt:vector size="8" baseType="lpstr">
      <vt:lpstr>Θέμα του Office</vt:lpstr>
      <vt:lpstr>Τα έξι σκεπτόμενα καπέλα του De Bono</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To μπλε καπέλο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Νικόλαος Μπαλκίζας</dc:creator>
  <cp:lastModifiedBy>user1</cp:lastModifiedBy>
  <cp:revision>28</cp:revision>
  <dcterms:created xsi:type="dcterms:W3CDTF">2014-08-05T13:30:21Z</dcterms:created>
  <dcterms:modified xsi:type="dcterms:W3CDTF">2014-10-21T09:07:17Z</dcterms:modified>
</cp:coreProperties>
</file>