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65" r:id="rId5"/>
    <p:sldId id="266" r:id="rId6"/>
    <p:sldId id="267" r:id="rId7"/>
    <p:sldId id="268" r:id="rId8"/>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457521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950840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427782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860618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406751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783379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DF9C3607-FDDA-4988-82D4-56444B4A0E0D}" type="datetimeFigureOut">
              <a:rPr lang="el-GR" smtClean="0"/>
              <a:t>21/10/2014</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1428510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DF9C3607-FDDA-4988-82D4-56444B4A0E0D}" type="datetimeFigureOut">
              <a:rPr lang="el-GR" smtClean="0"/>
              <a:t>21/10/2014</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830708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DF9C3607-FDDA-4988-82D4-56444B4A0E0D}" type="datetimeFigureOut">
              <a:rPr lang="el-GR" smtClean="0"/>
              <a:t>21/10/2014</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78929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37214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243060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65BF80-02EA-4232-9156-5AC4D4C1E548}" type="slidenum">
              <a:rPr lang="el-GR" smtClean="0"/>
              <a:t>‹#›</a:t>
            </a:fld>
            <a:endParaRPr lang="el-GR"/>
          </a:p>
        </p:txBody>
      </p:sp>
    </p:spTree>
    <p:extLst>
      <p:ext uri="{BB962C8B-B14F-4D97-AF65-F5344CB8AC3E}">
        <p14:creationId xmlns:p14="http://schemas.microsoft.com/office/powerpoint/2010/main" val="577014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r>
              <a:rPr lang="el-GR" b="1" dirty="0" smtClean="0"/>
              <a:t>Τα έξι σκεπτόμενα καπέλα του </a:t>
            </a:r>
            <a:r>
              <a:rPr lang="en-US" b="1" dirty="0" smtClean="0"/>
              <a:t>De Bono</a:t>
            </a:r>
            <a:endParaRPr lang="el-GR" b="1" dirty="0"/>
          </a:p>
        </p:txBody>
      </p:sp>
      <p:sp>
        <p:nvSpPr>
          <p:cNvPr id="3" name="Υπότιτλος 2"/>
          <p:cNvSpPr>
            <a:spLocks noGrp="1"/>
          </p:cNvSpPr>
          <p:nvPr>
            <p:ph type="subTitle" idx="1"/>
          </p:nvPr>
        </p:nvSpPr>
        <p:spPr/>
        <p:txBody>
          <a:bodyPr/>
          <a:lstStyle/>
          <a:p>
            <a:r>
              <a:rPr lang="el-GR" b="1" dirty="0" smtClean="0"/>
              <a:t>Το καπέλο της ομάδας μας</a:t>
            </a:r>
            <a:endParaRPr lang="el-GR" b="1" dirty="0"/>
          </a:p>
        </p:txBody>
      </p:sp>
    </p:spTree>
    <p:extLst>
      <p:ext uri="{BB962C8B-B14F-4D97-AF65-F5344CB8AC3E}">
        <p14:creationId xmlns:p14="http://schemas.microsoft.com/office/powerpoint/2010/main" val="22016606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7750" y="2566988"/>
            <a:ext cx="1968500" cy="14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4282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a:t>Συμβολίζει</a:t>
            </a:r>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2492896"/>
            <a:ext cx="2028170" cy="1440000"/>
          </a:xfrm>
          <a:prstGeom prst="rect">
            <a:avLst/>
          </a:prstGeom>
        </p:spPr>
      </p:pic>
    </p:spTree>
    <p:extLst>
      <p:ext uri="{BB962C8B-B14F-4D97-AF65-F5344CB8AC3E}">
        <p14:creationId xmlns:p14="http://schemas.microsoft.com/office/powerpoint/2010/main" val="10381357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2708920"/>
            <a:ext cx="2089015" cy="1440000"/>
          </a:xfrm>
          <a:prstGeom prst="rect">
            <a:avLst/>
          </a:prstGeom>
        </p:spPr>
      </p:pic>
    </p:spTree>
    <p:extLst>
      <p:ext uri="{BB962C8B-B14F-4D97-AF65-F5344CB8AC3E}">
        <p14:creationId xmlns:p14="http://schemas.microsoft.com/office/powerpoint/2010/main" val="6985138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dirty="0"/>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2636912"/>
            <a:ext cx="2028170" cy="1440000"/>
          </a:xfrm>
          <a:prstGeom prst="rect">
            <a:avLst/>
          </a:prstGeom>
        </p:spPr>
      </p:pic>
    </p:spTree>
    <p:extLst>
      <p:ext uri="{BB962C8B-B14F-4D97-AF65-F5344CB8AC3E}">
        <p14:creationId xmlns:p14="http://schemas.microsoft.com/office/powerpoint/2010/main" val="8739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Το πράσινο καπέλο</a:t>
            </a:r>
            <a:endParaRPr lang="el-GR" dirty="0"/>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a:xfrm>
            <a:off x="107504" y="2060848"/>
            <a:ext cx="4040188" cy="3951288"/>
          </a:xfrm>
        </p:spPr>
        <p:txBody>
          <a:bodyPr>
            <a:normAutofit fontScale="62500" lnSpcReduction="20000"/>
          </a:bodyPr>
          <a:lstStyle/>
          <a:p>
            <a:pPr marL="0" indent="0">
              <a:buNone/>
            </a:pPr>
            <a:r>
              <a:rPr lang="el-GR" dirty="0"/>
              <a:t>Συμβολίζει τη δημιουργικότητα. Μπορούμε να αναπτύξουμε δημιουργικές λύσεις σε ένα πρόβλημα. Είναι ένας ανεξάρτητος τρόπος σκέψης στον οποίο υπάρχει κριτική των ιδεών. Μία ολόκληρη σειρά εργαλείων δημιουργικότητας μπορεί να μας βοηθήσει εδώ. Με το “πράσινο καπέλο”, υποβάλουμε εναλλακτικές λύσεις, αναζητάμε νέες ιδέες, τροποποιούμε και μεταβάλουμε τις προτεινόμενες ιδέες, χρησιμοποιούμε προκλήσεις και ελιγμούς για να παράγουμε νέες ιδέες και νέες δυνατότητες</a:t>
            </a:r>
            <a:r>
              <a:rPr lang="el-GR" dirty="0" smtClean="0"/>
              <a:t>.</a:t>
            </a:r>
          </a:p>
          <a:p>
            <a:pPr marL="0" indent="0">
              <a:buNone/>
            </a:pPr>
            <a:r>
              <a:rPr lang="el-GR" dirty="0"/>
              <a:t>Το Πράσινο καπέλο παράγει νέες ιδέες, προτάσεις ή λύσεις. Συμβολίζει την ανοιχτή και δημιουργική </a:t>
            </a:r>
            <a:r>
              <a:rPr lang="el-GR" dirty="0" smtClean="0"/>
              <a:t>σκέψη</a:t>
            </a:r>
          </a:p>
          <a:p>
            <a:pPr marL="0" indent="0">
              <a:buNone/>
            </a:pPr>
            <a:r>
              <a:rPr lang="el-GR" dirty="0"/>
              <a:t>Λέξεις-κλειδιά: δημιουργική σκέψη, εναλλακτικές, πιθανότητες, υποθέσεις, νέες ιδέες. Αυτό είναι το καπέλο της δημιουργικότητας, των εναλλακτικών, του ενδιαφέροντος, της πρόκλησης και των αλλαγών</a:t>
            </a:r>
          </a:p>
          <a:p>
            <a:pPr marL="0" indent="0">
              <a:buNone/>
            </a:pPr>
            <a:endParaRPr lang="el-GR" dirty="0"/>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pPr marL="0" indent="0">
              <a:buNone/>
            </a:pPr>
            <a:r>
              <a:rPr lang="el-GR" dirty="0"/>
              <a:t> αφθονία, τη βλάστηση, τη γ δημιουργική σκέψη, εναλλακτικές, πιθανότητες, υποθέσεις, νέες ιδέες. </a:t>
            </a:r>
            <a:r>
              <a:rPr lang="el-GR"/>
              <a:t>Αυτό είναι το καπέλο της δημιουργικότητας, των εναλλακτικών, του ενδιαφέροντος, της πρόκλησης και των αλλαγών. ονιμότητα</a:t>
            </a:r>
            <a:r>
              <a:rPr lang="el-GR" dirty="0"/>
              <a:t>, την ενέργεια.</a:t>
            </a:r>
            <a:endParaRPr lang="el-GR" dirty="0"/>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6256" y="260648"/>
            <a:ext cx="2089015" cy="1440000"/>
          </a:xfrm>
          <a:prstGeom prst="rect">
            <a:avLst/>
          </a:prstGeom>
        </p:spPr>
      </p:pic>
    </p:spTree>
    <p:extLst>
      <p:ext uri="{BB962C8B-B14F-4D97-AF65-F5344CB8AC3E}">
        <p14:creationId xmlns:p14="http://schemas.microsoft.com/office/powerpoint/2010/main" val="2124337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5896" y="2742704"/>
            <a:ext cx="2012056" cy="1440000"/>
          </a:xfrm>
          <a:prstGeom prst="rect">
            <a:avLst/>
          </a:prstGeom>
        </p:spPr>
      </p:pic>
    </p:spTree>
    <p:extLst>
      <p:ext uri="{BB962C8B-B14F-4D97-AF65-F5344CB8AC3E}">
        <p14:creationId xmlns:p14="http://schemas.microsoft.com/office/powerpoint/2010/main" val="2294759347"/>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TotalTime>
  <Words>190</Words>
  <Application>Microsoft Office PowerPoint</Application>
  <PresentationFormat>Προβολή στην οθόνη (4:3)</PresentationFormat>
  <Paragraphs>19</Paragraphs>
  <Slides>7</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7</vt:i4>
      </vt:variant>
    </vt:vector>
  </HeadingPairs>
  <TitlesOfParts>
    <vt:vector size="8" baseType="lpstr">
      <vt:lpstr>Θέμα του Office</vt:lpstr>
      <vt:lpstr>Τα έξι σκεπτόμενα καπέλα του De Bono</vt:lpstr>
      <vt:lpstr>Παρουσίαση του PowerPoint</vt:lpstr>
      <vt:lpstr>Παρουσίαση του PowerPoint</vt:lpstr>
      <vt:lpstr>Παρουσίαση του PowerPoint</vt:lpstr>
      <vt:lpstr>Παρουσίαση του PowerPoint</vt:lpstr>
      <vt:lpstr>Το πράσινο καπέλο</vt:lpstr>
      <vt:lpstr>Παρουσίαση του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Νικόλαος Μπαλκίζας</dc:creator>
  <cp:lastModifiedBy>user1</cp:lastModifiedBy>
  <cp:revision>29</cp:revision>
  <dcterms:created xsi:type="dcterms:W3CDTF">2014-08-05T13:30:21Z</dcterms:created>
  <dcterms:modified xsi:type="dcterms:W3CDTF">2014-10-21T09:12:05Z</dcterms:modified>
</cp:coreProperties>
</file>