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3" r:id="rId3"/>
    <p:sldId id="264" r:id="rId4"/>
    <p:sldId id="265" r:id="rId5"/>
    <p:sldId id="266" r:id="rId6"/>
    <p:sldId id="267" r:id="rId7"/>
    <p:sldId id="268" r:id="rId8"/>
  </p:sldIdLst>
  <p:sldSz cx="9144000" cy="6858000" type="screen4x3"/>
  <p:notesSz cx="6858000" cy="9144000"/>
  <p:defaultTex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Διαφάνεια τίτλου">
    <p:spTree>
      <p:nvGrpSpPr>
        <p:cNvPr id="1" name=""/>
        <p:cNvGrpSpPr/>
        <p:nvPr/>
      </p:nvGrpSpPr>
      <p:grpSpPr>
        <a:xfrm>
          <a:off x="0" y="0"/>
          <a:ext cx="0" cy="0"/>
          <a:chOff x="0" y="0"/>
          <a:chExt cx="0" cy="0"/>
        </a:xfrm>
      </p:grpSpPr>
      <p:sp>
        <p:nvSpPr>
          <p:cNvPr id="2" name="Τίτλος 1"/>
          <p:cNvSpPr>
            <a:spLocks noGrp="1"/>
          </p:cNvSpPr>
          <p:nvPr>
            <p:ph type="ctrTitle"/>
          </p:nvPr>
        </p:nvSpPr>
        <p:spPr>
          <a:xfrm>
            <a:off x="685800" y="2130425"/>
            <a:ext cx="7772400" cy="1470025"/>
          </a:xfrm>
        </p:spPr>
        <p:txBody>
          <a:bodyPr/>
          <a:lstStyle/>
          <a:p>
            <a:r>
              <a:rPr lang="el-GR" smtClean="0"/>
              <a:t>Στυλ κύριου τίτλου</a:t>
            </a:r>
            <a:endParaRPr lang="el-GR"/>
          </a:p>
        </p:txBody>
      </p:sp>
      <p:sp>
        <p:nvSpPr>
          <p:cNvPr id="3" name="Υπότιτλος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l-GR" smtClean="0"/>
              <a:t>Στυλ κύριου υπότιτλου</a:t>
            </a:r>
            <a:endParaRPr lang="el-GR"/>
          </a:p>
        </p:txBody>
      </p:sp>
      <p:sp>
        <p:nvSpPr>
          <p:cNvPr id="4" name="Θέση ημερομηνίας 3"/>
          <p:cNvSpPr>
            <a:spLocks noGrp="1"/>
          </p:cNvSpPr>
          <p:nvPr>
            <p:ph type="dt" sz="half" idx="10"/>
          </p:nvPr>
        </p:nvSpPr>
        <p:spPr/>
        <p:txBody>
          <a:bodyPr/>
          <a:lstStyle/>
          <a:p>
            <a:fld id="{DF9C3607-FDDA-4988-82D4-56444B4A0E0D}" type="datetimeFigureOut">
              <a:rPr lang="el-GR" smtClean="0"/>
              <a:t>21/10/2014</a:t>
            </a:fld>
            <a:endParaRPr lang="el-GR"/>
          </a:p>
        </p:txBody>
      </p:sp>
      <p:sp>
        <p:nvSpPr>
          <p:cNvPr id="5" name="Θέση υποσέλιδου 4"/>
          <p:cNvSpPr>
            <a:spLocks noGrp="1"/>
          </p:cNvSpPr>
          <p:nvPr>
            <p:ph type="ftr" sz="quarter" idx="11"/>
          </p:nvPr>
        </p:nvSpPr>
        <p:spPr/>
        <p:txBody>
          <a:bodyPr/>
          <a:lstStyle/>
          <a:p>
            <a:endParaRPr lang="el-GR"/>
          </a:p>
        </p:txBody>
      </p:sp>
      <p:sp>
        <p:nvSpPr>
          <p:cNvPr id="6" name="Θέση αριθμού διαφάνειας 5"/>
          <p:cNvSpPr>
            <a:spLocks noGrp="1"/>
          </p:cNvSpPr>
          <p:nvPr>
            <p:ph type="sldNum" sz="quarter" idx="12"/>
          </p:nvPr>
        </p:nvSpPr>
        <p:spPr/>
        <p:txBody>
          <a:bodyPr/>
          <a:lstStyle/>
          <a:p>
            <a:fld id="{0465BF80-02EA-4232-9156-5AC4D4C1E548}" type="slidenum">
              <a:rPr lang="el-GR" smtClean="0"/>
              <a:t>‹#›</a:t>
            </a:fld>
            <a:endParaRPr lang="el-GR"/>
          </a:p>
        </p:txBody>
      </p:sp>
    </p:spTree>
    <p:extLst>
      <p:ext uri="{BB962C8B-B14F-4D97-AF65-F5344CB8AC3E}">
        <p14:creationId xmlns:p14="http://schemas.microsoft.com/office/powerpoint/2010/main" val="4575219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smtClean="0"/>
              <a:t>Στυλ κύριου τίτλου</a:t>
            </a:r>
            <a:endParaRPr lang="el-GR"/>
          </a:p>
        </p:txBody>
      </p:sp>
      <p:sp>
        <p:nvSpPr>
          <p:cNvPr id="3" name="Θέση κατακόρυφου κειμένου 2"/>
          <p:cNvSpPr>
            <a:spLocks noGrp="1"/>
          </p:cNvSpPr>
          <p:nvPr>
            <p:ph type="body" orient="vert" idx="1"/>
          </p:nvPr>
        </p:nvSpPr>
        <p:spPr/>
        <p:txBody>
          <a:bodyPr vert="eaVert"/>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ημερομηνίας 3"/>
          <p:cNvSpPr>
            <a:spLocks noGrp="1"/>
          </p:cNvSpPr>
          <p:nvPr>
            <p:ph type="dt" sz="half" idx="10"/>
          </p:nvPr>
        </p:nvSpPr>
        <p:spPr/>
        <p:txBody>
          <a:bodyPr/>
          <a:lstStyle/>
          <a:p>
            <a:fld id="{DF9C3607-FDDA-4988-82D4-56444B4A0E0D}" type="datetimeFigureOut">
              <a:rPr lang="el-GR" smtClean="0"/>
              <a:t>21/10/2014</a:t>
            </a:fld>
            <a:endParaRPr lang="el-GR"/>
          </a:p>
        </p:txBody>
      </p:sp>
      <p:sp>
        <p:nvSpPr>
          <p:cNvPr id="5" name="Θέση υποσέλιδου 4"/>
          <p:cNvSpPr>
            <a:spLocks noGrp="1"/>
          </p:cNvSpPr>
          <p:nvPr>
            <p:ph type="ftr" sz="quarter" idx="11"/>
          </p:nvPr>
        </p:nvSpPr>
        <p:spPr/>
        <p:txBody>
          <a:bodyPr/>
          <a:lstStyle/>
          <a:p>
            <a:endParaRPr lang="el-GR"/>
          </a:p>
        </p:txBody>
      </p:sp>
      <p:sp>
        <p:nvSpPr>
          <p:cNvPr id="6" name="Θέση αριθμού διαφάνειας 5"/>
          <p:cNvSpPr>
            <a:spLocks noGrp="1"/>
          </p:cNvSpPr>
          <p:nvPr>
            <p:ph type="sldNum" sz="quarter" idx="12"/>
          </p:nvPr>
        </p:nvSpPr>
        <p:spPr/>
        <p:txBody>
          <a:bodyPr/>
          <a:lstStyle/>
          <a:p>
            <a:fld id="{0465BF80-02EA-4232-9156-5AC4D4C1E548}" type="slidenum">
              <a:rPr lang="el-GR" smtClean="0"/>
              <a:t>‹#›</a:t>
            </a:fld>
            <a:endParaRPr lang="el-GR"/>
          </a:p>
        </p:txBody>
      </p:sp>
    </p:spTree>
    <p:extLst>
      <p:ext uri="{BB962C8B-B14F-4D97-AF65-F5344CB8AC3E}">
        <p14:creationId xmlns:p14="http://schemas.microsoft.com/office/powerpoint/2010/main" val="29508403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Κατακόρυφος τίτλος 1"/>
          <p:cNvSpPr>
            <a:spLocks noGrp="1"/>
          </p:cNvSpPr>
          <p:nvPr>
            <p:ph type="title" orient="vert"/>
          </p:nvPr>
        </p:nvSpPr>
        <p:spPr>
          <a:xfrm>
            <a:off x="6629400" y="274638"/>
            <a:ext cx="2057400" cy="5851525"/>
          </a:xfrm>
        </p:spPr>
        <p:txBody>
          <a:bodyPr vert="eaVert"/>
          <a:lstStyle/>
          <a:p>
            <a:r>
              <a:rPr lang="el-GR" smtClean="0"/>
              <a:t>Στυλ κύριου τίτλου</a:t>
            </a:r>
            <a:endParaRPr lang="el-GR"/>
          </a:p>
        </p:txBody>
      </p:sp>
      <p:sp>
        <p:nvSpPr>
          <p:cNvPr id="3" name="Θέση κατακόρυφου κειμένου 2"/>
          <p:cNvSpPr>
            <a:spLocks noGrp="1"/>
          </p:cNvSpPr>
          <p:nvPr>
            <p:ph type="body" orient="vert" idx="1"/>
          </p:nvPr>
        </p:nvSpPr>
        <p:spPr>
          <a:xfrm>
            <a:off x="457200" y="274638"/>
            <a:ext cx="6019800" cy="5851525"/>
          </a:xfrm>
        </p:spPr>
        <p:txBody>
          <a:bodyPr vert="eaVert"/>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ημερομηνίας 3"/>
          <p:cNvSpPr>
            <a:spLocks noGrp="1"/>
          </p:cNvSpPr>
          <p:nvPr>
            <p:ph type="dt" sz="half" idx="10"/>
          </p:nvPr>
        </p:nvSpPr>
        <p:spPr/>
        <p:txBody>
          <a:bodyPr/>
          <a:lstStyle/>
          <a:p>
            <a:fld id="{DF9C3607-FDDA-4988-82D4-56444B4A0E0D}" type="datetimeFigureOut">
              <a:rPr lang="el-GR" smtClean="0"/>
              <a:t>21/10/2014</a:t>
            </a:fld>
            <a:endParaRPr lang="el-GR"/>
          </a:p>
        </p:txBody>
      </p:sp>
      <p:sp>
        <p:nvSpPr>
          <p:cNvPr id="5" name="Θέση υποσέλιδου 4"/>
          <p:cNvSpPr>
            <a:spLocks noGrp="1"/>
          </p:cNvSpPr>
          <p:nvPr>
            <p:ph type="ftr" sz="quarter" idx="11"/>
          </p:nvPr>
        </p:nvSpPr>
        <p:spPr/>
        <p:txBody>
          <a:bodyPr/>
          <a:lstStyle/>
          <a:p>
            <a:endParaRPr lang="el-GR"/>
          </a:p>
        </p:txBody>
      </p:sp>
      <p:sp>
        <p:nvSpPr>
          <p:cNvPr id="6" name="Θέση αριθμού διαφάνειας 5"/>
          <p:cNvSpPr>
            <a:spLocks noGrp="1"/>
          </p:cNvSpPr>
          <p:nvPr>
            <p:ph type="sldNum" sz="quarter" idx="12"/>
          </p:nvPr>
        </p:nvSpPr>
        <p:spPr/>
        <p:txBody>
          <a:bodyPr/>
          <a:lstStyle/>
          <a:p>
            <a:fld id="{0465BF80-02EA-4232-9156-5AC4D4C1E548}" type="slidenum">
              <a:rPr lang="el-GR" smtClean="0"/>
              <a:t>‹#›</a:t>
            </a:fld>
            <a:endParaRPr lang="el-GR"/>
          </a:p>
        </p:txBody>
      </p:sp>
    </p:spTree>
    <p:extLst>
      <p:ext uri="{BB962C8B-B14F-4D97-AF65-F5344CB8AC3E}">
        <p14:creationId xmlns:p14="http://schemas.microsoft.com/office/powerpoint/2010/main" val="34277820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Τίτλος και Περιεχόμενο">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smtClean="0"/>
              <a:t>Στυλ κύριου τίτλου</a:t>
            </a:r>
            <a:endParaRPr lang="el-GR"/>
          </a:p>
        </p:txBody>
      </p:sp>
      <p:sp>
        <p:nvSpPr>
          <p:cNvPr id="3" name="Θέση περιεχομένου 2"/>
          <p:cNvSpPr>
            <a:spLocks noGrp="1"/>
          </p:cNvSpPr>
          <p:nvPr>
            <p:ph idx="1"/>
          </p:nvPr>
        </p:nvSpPr>
        <p:spPr/>
        <p:txBody>
          <a:body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ημερομηνίας 3"/>
          <p:cNvSpPr>
            <a:spLocks noGrp="1"/>
          </p:cNvSpPr>
          <p:nvPr>
            <p:ph type="dt" sz="half" idx="10"/>
          </p:nvPr>
        </p:nvSpPr>
        <p:spPr/>
        <p:txBody>
          <a:bodyPr/>
          <a:lstStyle/>
          <a:p>
            <a:fld id="{DF9C3607-FDDA-4988-82D4-56444B4A0E0D}" type="datetimeFigureOut">
              <a:rPr lang="el-GR" smtClean="0"/>
              <a:t>21/10/2014</a:t>
            </a:fld>
            <a:endParaRPr lang="el-GR"/>
          </a:p>
        </p:txBody>
      </p:sp>
      <p:sp>
        <p:nvSpPr>
          <p:cNvPr id="5" name="Θέση υποσέλιδου 4"/>
          <p:cNvSpPr>
            <a:spLocks noGrp="1"/>
          </p:cNvSpPr>
          <p:nvPr>
            <p:ph type="ftr" sz="quarter" idx="11"/>
          </p:nvPr>
        </p:nvSpPr>
        <p:spPr/>
        <p:txBody>
          <a:bodyPr/>
          <a:lstStyle/>
          <a:p>
            <a:endParaRPr lang="el-GR"/>
          </a:p>
        </p:txBody>
      </p:sp>
      <p:sp>
        <p:nvSpPr>
          <p:cNvPr id="6" name="Θέση αριθμού διαφάνειας 5"/>
          <p:cNvSpPr>
            <a:spLocks noGrp="1"/>
          </p:cNvSpPr>
          <p:nvPr>
            <p:ph type="sldNum" sz="quarter" idx="12"/>
          </p:nvPr>
        </p:nvSpPr>
        <p:spPr/>
        <p:txBody>
          <a:bodyPr/>
          <a:lstStyle/>
          <a:p>
            <a:fld id="{0465BF80-02EA-4232-9156-5AC4D4C1E548}" type="slidenum">
              <a:rPr lang="el-GR" smtClean="0"/>
              <a:t>‹#›</a:t>
            </a:fld>
            <a:endParaRPr lang="el-GR"/>
          </a:p>
        </p:txBody>
      </p:sp>
    </p:spTree>
    <p:extLst>
      <p:ext uri="{BB962C8B-B14F-4D97-AF65-F5344CB8AC3E}">
        <p14:creationId xmlns:p14="http://schemas.microsoft.com/office/powerpoint/2010/main" val="38606183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Κεφαλίδα ενότητας">
    <p:spTree>
      <p:nvGrpSpPr>
        <p:cNvPr id="1" name=""/>
        <p:cNvGrpSpPr/>
        <p:nvPr/>
      </p:nvGrpSpPr>
      <p:grpSpPr>
        <a:xfrm>
          <a:off x="0" y="0"/>
          <a:ext cx="0" cy="0"/>
          <a:chOff x="0" y="0"/>
          <a:chExt cx="0" cy="0"/>
        </a:xfrm>
      </p:grpSpPr>
      <p:sp>
        <p:nvSpPr>
          <p:cNvPr id="2" name="Τίτλος 1"/>
          <p:cNvSpPr>
            <a:spLocks noGrp="1"/>
          </p:cNvSpPr>
          <p:nvPr>
            <p:ph type="title"/>
          </p:nvPr>
        </p:nvSpPr>
        <p:spPr>
          <a:xfrm>
            <a:off x="722313" y="4406900"/>
            <a:ext cx="7772400" cy="1362075"/>
          </a:xfrm>
        </p:spPr>
        <p:txBody>
          <a:bodyPr anchor="t"/>
          <a:lstStyle>
            <a:lvl1pPr algn="l">
              <a:defRPr sz="4000" b="1" cap="all"/>
            </a:lvl1pPr>
          </a:lstStyle>
          <a:p>
            <a:r>
              <a:rPr lang="el-GR" smtClean="0"/>
              <a:t>Στυλ κύριου τίτλου</a:t>
            </a:r>
            <a:endParaRPr lang="el-GR"/>
          </a:p>
        </p:txBody>
      </p:sp>
      <p:sp>
        <p:nvSpPr>
          <p:cNvPr id="3" name="Θέση κειμένου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l-GR" smtClean="0"/>
              <a:t>Στυλ υποδείγματος κειμένου</a:t>
            </a:r>
          </a:p>
        </p:txBody>
      </p:sp>
      <p:sp>
        <p:nvSpPr>
          <p:cNvPr id="4" name="Θέση ημερομηνίας 3"/>
          <p:cNvSpPr>
            <a:spLocks noGrp="1"/>
          </p:cNvSpPr>
          <p:nvPr>
            <p:ph type="dt" sz="half" idx="10"/>
          </p:nvPr>
        </p:nvSpPr>
        <p:spPr/>
        <p:txBody>
          <a:bodyPr/>
          <a:lstStyle/>
          <a:p>
            <a:fld id="{DF9C3607-FDDA-4988-82D4-56444B4A0E0D}" type="datetimeFigureOut">
              <a:rPr lang="el-GR" smtClean="0"/>
              <a:t>21/10/2014</a:t>
            </a:fld>
            <a:endParaRPr lang="el-GR"/>
          </a:p>
        </p:txBody>
      </p:sp>
      <p:sp>
        <p:nvSpPr>
          <p:cNvPr id="5" name="Θέση υποσέλιδου 4"/>
          <p:cNvSpPr>
            <a:spLocks noGrp="1"/>
          </p:cNvSpPr>
          <p:nvPr>
            <p:ph type="ftr" sz="quarter" idx="11"/>
          </p:nvPr>
        </p:nvSpPr>
        <p:spPr/>
        <p:txBody>
          <a:bodyPr/>
          <a:lstStyle/>
          <a:p>
            <a:endParaRPr lang="el-GR"/>
          </a:p>
        </p:txBody>
      </p:sp>
      <p:sp>
        <p:nvSpPr>
          <p:cNvPr id="6" name="Θέση αριθμού διαφάνειας 5"/>
          <p:cNvSpPr>
            <a:spLocks noGrp="1"/>
          </p:cNvSpPr>
          <p:nvPr>
            <p:ph type="sldNum" sz="quarter" idx="12"/>
          </p:nvPr>
        </p:nvSpPr>
        <p:spPr/>
        <p:txBody>
          <a:bodyPr/>
          <a:lstStyle/>
          <a:p>
            <a:fld id="{0465BF80-02EA-4232-9156-5AC4D4C1E548}" type="slidenum">
              <a:rPr lang="el-GR" smtClean="0"/>
              <a:t>‹#›</a:t>
            </a:fld>
            <a:endParaRPr lang="el-GR"/>
          </a:p>
        </p:txBody>
      </p:sp>
    </p:spTree>
    <p:extLst>
      <p:ext uri="{BB962C8B-B14F-4D97-AF65-F5344CB8AC3E}">
        <p14:creationId xmlns:p14="http://schemas.microsoft.com/office/powerpoint/2010/main" val="24067515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smtClean="0"/>
              <a:t>Στυλ κύριου τίτλου</a:t>
            </a:r>
            <a:endParaRPr lang="el-GR"/>
          </a:p>
        </p:txBody>
      </p:sp>
      <p:sp>
        <p:nvSpPr>
          <p:cNvPr id="3" name="Θέση περιεχομένου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περιεχομένου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5" name="Θέση ημερομηνίας 4"/>
          <p:cNvSpPr>
            <a:spLocks noGrp="1"/>
          </p:cNvSpPr>
          <p:nvPr>
            <p:ph type="dt" sz="half" idx="10"/>
          </p:nvPr>
        </p:nvSpPr>
        <p:spPr/>
        <p:txBody>
          <a:bodyPr/>
          <a:lstStyle/>
          <a:p>
            <a:fld id="{DF9C3607-FDDA-4988-82D4-56444B4A0E0D}" type="datetimeFigureOut">
              <a:rPr lang="el-GR" smtClean="0"/>
              <a:t>21/10/2014</a:t>
            </a:fld>
            <a:endParaRPr lang="el-GR"/>
          </a:p>
        </p:txBody>
      </p:sp>
      <p:sp>
        <p:nvSpPr>
          <p:cNvPr id="6" name="Θέση υποσέλιδου 5"/>
          <p:cNvSpPr>
            <a:spLocks noGrp="1"/>
          </p:cNvSpPr>
          <p:nvPr>
            <p:ph type="ftr" sz="quarter" idx="11"/>
          </p:nvPr>
        </p:nvSpPr>
        <p:spPr/>
        <p:txBody>
          <a:bodyPr/>
          <a:lstStyle/>
          <a:p>
            <a:endParaRPr lang="el-GR"/>
          </a:p>
        </p:txBody>
      </p:sp>
      <p:sp>
        <p:nvSpPr>
          <p:cNvPr id="7" name="Θέση αριθμού διαφάνειας 6"/>
          <p:cNvSpPr>
            <a:spLocks noGrp="1"/>
          </p:cNvSpPr>
          <p:nvPr>
            <p:ph type="sldNum" sz="quarter" idx="12"/>
          </p:nvPr>
        </p:nvSpPr>
        <p:spPr/>
        <p:txBody>
          <a:bodyPr/>
          <a:lstStyle/>
          <a:p>
            <a:fld id="{0465BF80-02EA-4232-9156-5AC4D4C1E548}" type="slidenum">
              <a:rPr lang="el-GR" smtClean="0"/>
              <a:t>‹#›</a:t>
            </a:fld>
            <a:endParaRPr lang="el-GR"/>
          </a:p>
        </p:txBody>
      </p:sp>
    </p:spTree>
    <p:extLst>
      <p:ext uri="{BB962C8B-B14F-4D97-AF65-F5344CB8AC3E}">
        <p14:creationId xmlns:p14="http://schemas.microsoft.com/office/powerpoint/2010/main" val="37833799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lvl1pPr>
              <a:defRPr/>
            </a:lvl1pPr>
          </a:lstStyle>
          <a:p>
            <a:r>
              <a:rPr lang="el-GR" smtClean="0"/>
              <a:t>Στυλ κύριου τίτλου</a:t>
            </a:r>
            <a:endParaRPr lang="el-GR"/>
          </a:p>
        </p:txBody>
      </p:sp>
      <p:sp>
        <p:nvSpPr>
          <p:cNvPr id="3" name="Θέση κειμένου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Στυλ υποδείγματος κειμένου</a:t>
            </a:r>
          </a:p>
        </p:txBody>
      </p:sp>
      <p:sp>
        <p:nvSpPr>
          <p:cNvPr id="4" name="Θέση περιεχομένου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5" name="Θέση κειμένου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Στυλ υποδείγματος κειμένου</a:t>
            </a:r>
          </a:p>
        </p:txBody>
      </p:sp>
      <p:sp>
        <p:nvSpPr>
          <p:cNvPr id="6" name="Θέση περιεχομένου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7" name="Θέση ημερομηνίας 6"/>
          <p:cNvSpPr>
            <a:spLocks noGrp="1"/>
          </p:cNvSpPr>
          <p:nvPr>
            <p:ph type="dt" sz="half" idx="10"/>
          </p:nvPr>
        </p:nvSpPr>
        <p:spPr/>
        <p:txBody>
          <a:bodyPr/>
          <a:lstStyle/>
          <a:p>
            <a:fld id="{DF9C3607-FDDA-4988-82D4-56444B4A0E0D}" type="datetimeFigureOut">
              <a:rPr lang="el-GR" smtClean="0"/>
              <a:t>21/10/2014</a:t>
            </a:fld>
            <a:endParaRPr lang="el-GR"/>
          </a:p>
        </p:txBody>
      </p:sp>
      <p:sp>
        <p:nvSpPr>
          <p:cNvPr id="8" name="Θέση υποσέλιδου 7"/>
          <p:cNvSpPr>
            <a:spLocks noGrp="1"/>
          </p:cNvSpPr>
          <p:nvPr>
            <p:ph type="ftr" sz="quarter" idx="11"/>
          </p:nvPr>
        </p:nvSpPr>
        <p:spPr/>
        <p:txBody>
          <a:bodyPr/>
          <a:lstStyle/>
          <a:p>
            <a:endParaRPr lang="el-GR"/>
          </a:p>
        </p:txBody>
      </p:sp>
      <p:sp>
        <p:nvSpPr>
          <p:cNvPr id="9" name="Θέση αριθμού διαφάνειας 8"/>
          <p:cNvSpPr>
            <a:spLocks noGrp="1"/>
          </p:cNvSpPr>
          <p:nvPr>
            <p:ph type="sldNum" sz="quarter" idx="12"/>
          </p:nvPr>
        </p:nvSpPr>
        <p:spPr/>
        <p:txBody>
          <a:bodyPr/>
          <a:lstStyle/>
          <a:p>
            <a:fld id="{0465BF80-02EA-4232-9156-5AC4D4C1E548}" type="slidenum">
              <a:rPr lang="el-GR" smtClean="0"/>
              <a:t>‹#›</a:t>
            </a:fld>
            <a:endParaRPr lang="el-GR"/>
          </a:p>
        </p:txBody>
      </p:sp>
    </p:spTree>
    <p:extLst>
      <p:ext uri="{BB962C8B-B14F-4D97-AF65-F5344CB8AC3E}">
        <p14:creationId xmlns:p14="http://schemas.microsoft.com/office/powerpoint/2010/main" val="14285102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smtClean="0"/>
              <a:t>Στυλ κύριου τίτλου</a:t>
            </a:r>
            <a:endParaRPr lang="el-GR"/>
          </a:p>
        </p:txBody>
      </p:sp>
      <p:sp>
        <p:nvSpPr>
          <p:cNvPr id="3" name="Θέση ημερομηνίας 2"/>
          <p:cNvSpPr>
            <a:spLocks noGrp="1"/>
          </p:cNvSpPr>
          <p:nvPr>
            <p:ph type="dt" sz="half" idx="10"/>
          </p:nvPr>
        </p:nvSpPr>
        <p:spPr/>
        <p:txBody>
          <a:bodyPr/>
          <a:lstStyle/>
          <a:p>
            <a:fld id="{DF9C3607-FDDA-4988-82D4-56444B4A0E0D}" type="datetimeFigureOut">
              <a:rPr lang="el-GR" smtClean="0"/>
              <a:t>21/10/2014</a:t>
            </a:fld>
            <a:endParaRPr lang="el-GR"/>
          </a:p>
        </p:txBody>
      </p:sp>
      <p:sp>
        <p:nvSpPr>
          <p:cNvPr id="4" name="Θέση υποσέλιδου 3"/>
          <p:cNvSpPr>
            <a:spLocks noGrp="1"/>
          </p:cNvSpPr>
          <p:nvPr>
            <p:ph type="ftr" sz="quarter" idx="11"/>
          </p:nvPr>
        </p:nvSpPr>
        <p:spPr/>
        <p:txBody>
          <a:bodyPr/>
          <a:lstStyle/>
          <a:p>
            <a:endParaRPr lang="el-GR"/>
          </a:p>
        </p:txBody>
      </p:sp>
      <p:sp>
        <p:nvSpPr>
          <p:cNvPr id="5" name="Θέση αριθμού διαφάνειας 4"/>
          <p:cNvSpPr>
            <a:spLocks noGrp="1"/>
          </p:cNvSpPr>
          <p:nvPr>
            <p:ph type="sldNum" sz="quarter" idx="12"/>
          </p:nvPr>
        </p:nvSpPr>
        <p:spPr/>
        <p:txBody>
          <a:bodyPr/>
          <a:lstStyle/>
          <a:p>
            <a:fld id="{0465BF80-02EA-4232-9156-5AC4D4C1E548}" type="slidenum">
              <a:rPr lang="el-GR" smtClean="0"/>
              <a:t>‹#›</a:t>
            </a:fld>
            <a:endParaRPr lang="el-GR"/>
          </a:p>
        </p:txBody>
      </p:sp>
    </p:spTree>
    <p:extLst>
      <p:ext uri="{BB962C8B-B14F-4D97-AF65-F5344CB8AC3E}">
        <p14:creationId xmlns:p14="http://schemas.microsoft.com/office/powerpoint/2010/main" val="8307085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Κενή">
    <p:spTree>
      <p:nvGrpSpPr>
        <p:cNvPr id="1" name=""/>
        <p:cNvGrpSpPr/>
        <p:nvPr/>
      </p:nvGrpSpPr>
      <p:grpSpPr>
        <a:xfrm>
          <a:off x="0" y="0"/>
          <a:ext cx="0" cy="0"/>
          <a:chOff x="0" y="0"/>
          <a:chExt cx="0" cy="0"/>
        </a:xfrm>
      </p:grpSpPr>
      <p:sp>
        <p:nvSpPr>
          <p:cNvPr id="2" name="Θέση ημερομηνίας 1"/>
          <p:cNvSpPr>
            <a:spLocks noGrp="1"/>
          </p:cNvSpPr>
          <p:nvPr>
            <p:ph type="dt" sz="half" idx="10"/>
          </p:nvPr>
        </p:nvSpPr>
        <p:spPr/>
        <p:txBody>
          <a:bodyPr/>
          <a:lstStyle/>
          <a:p>
            <a:fld id="{DF9C3607-FDDA-4988-82D4-56444B4A0E0D}" type="datetimeFigureOut">
              <a:rPr lang="el-GR" smtClean="0"/>
              <a:t>21/10/2014</a:t>
            </a:fld>
            <a:endParaRPr lang="el-GR"/>
          </a:p>
        </p:txBody>
      </p:sp>
      <p:sp>
        <p:nvSpPr>
          <p:cNvPr id="3" name="Θέση υποσέλιδου 2"/>
          <p:cNvSpPr>
            <a:spLocks noGrp="1"/>
          </p:cNvSpPr>
          <p:nvPr>
            <p:ph type="ftr" sz="quarter" idx="11"/>
          </p:nvPr>
        </p:nvSpPr>
        <p:spPr/>
        <p:txBody>
          <a:bodyPr/>
          <a:lstStyle/>
          <a:p>
            <a:endParaRPr lang="el-GR"/>
          </a:p>
        </p:txBody>
      </p:sp>
      <p:sp>
        <p:nvSpPr>
          <p:cNvPr id="4" name="Θέση αριθμού διαφάνειας 3"/>
          <p:cNvSpPr>
            <a:spLocks noGrp="1"/>
          </p:cNvSpPr>
          <p:nvPr>
            <p:ph type="sldNum" sz="quarter" idx="12"/>
          </p:nvPr>
        </p:nvSpPr>
        <p:spPr/>
        <p:txBody>
          <a:bodyPr/>
          <a:lstStyle/>
          <a:p>
            <a:fld id="{0465BF80-02EA-4232-9156-5AC4D4C1E548}" type="slidenum">
              <a:rPr lang="el-GR" smtClean="0"/>
              <a:t>‹#›</a:t>
            </a:fld>
            <a:endParaRPr lang="el-GR"/>
          </a:p>
        </p:txBody>
      </p:sp>
    </p:spTree>
    <p:extLst>
      <p:ext uri="{BB962C8B-B14F-4D97-AF65-F5344CB8AC3E}">
        <p14:creationId xmlns:p14="http://schemas.microsoft.com/office/powerpoint/2010/main" val="2789293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Περιεχόμενο με λεζάντα">
    <p:spTree>
      <p:nvGrpSpPr>
        <p:cNvPr id="1" name=""/>
        <p:cNvGrpSpPr/>
        <p:nvPr/>
      </p:nvGrpSpPr>
      <p:grpSpPr>
        <a:xfrm>
          <a:off x="0" y="0"/>
          <a:ext cx="0" cy="0"/>
          <a:chOff x="0" y="0"/>
          <a:chExt cx="0" cy="0"/>
        </a:xfrm>
      </p:grpSpPr>
      <p:sp>
        <p:nvSpPr>
          <p:cNvPr id="2" name="Τίτλος 1"/>
          <p:cNvSpPr>
            <a:spLocks noGrp="1"/>
          </p:cNvSpPr>
          <p:nvPr>
            <p:ph type="title"/>
          </p:nvPr>
        </p:nvSpPr>
        <p:spPr>
          <a:xfrm>
            <a:off x="457200" y="273050"/>
            <a:ext cx="3008313" cy="1162050"/>
          </a:xfrm>
        </p:spPr>
        <p:txBody>
          <a:bodyPr anchor="b"/>
          <a:lstStyle>
            <a:lvl1pPr algn="l">
              <a:defRPr sz="2000" b="1"/>
            </a:lvl1pPr>
          </a:lstStyle>
          <a:p>
            <a:r>
              <a:rPr lang="el-GR" smtClean="0"/>
              <a:t>Στυλ κύριου τίτλου</a:t>
            </a:r>
            <a:endParaRPr lang="el-GR"/>
          </a:p>
        </p:txBody>
      </p:sp>
      <p:sp>
        <p:nvSpPr>
          <p:cNvPr id="3" name="Θέση περιεχομένου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κειμένου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smtClean="0"/>
              <a:t>Στυλ υποδείγματος κειμένου</a:t>
            </a:r>
          </a:p>
        </p:txBody>
      </p:sp>
      <p:sp>
        <p:nvSpPr>
          <p:cNvPr id="5" name="Θέση ημερομηνίας 4"/>
          <p:cNvSpPr>
            <a:spLocks noGrp="1"/>
          </p:cNvSpPr>
          <p:nvPr>
            <p:ph type="dt" sz="half" idx="10"/>
          </p:nvPr>
        </p:nvSpPr>
        <p:spPr/>
        <p:txBody>
          <a:bodyPr/>
          <a:lstStyle/>
          <a:p>
            <a:fld id="{DF9C3607-FDDA-4988-82D4-56444B4A0E0D}" type="datetimeFigureOut">
              <a:rPr lang="el-GR" smtClean="0"/>
              <a:t>21/10/2014</a:t>
            </a:fld>
            <a:endParaRPr lang="el-GR"/>
          </a:p>
        </p:txBody>
      </p:sp>
      <p:sp>
        <p:nvSpPr>
          <p:cNvPr id="6" name="Θέση υποσέλιδου 5"/>
          <p:cNvSpPr>
            <a:spLocks noGrp="1"/>
          </p:cNvSpPr>
          <p:nvPr>
            <p:ph type="ftr" sz="quarter" idx="11"/>
          </p:nvPr>
        </p:nvSpPr>
        <p:spPr/>
        <p:txBody>
          <a:bodyPr/>
          <a:lstStyle/>
          <a:p>
            <a:endParaRPr lang="el-GR"/>
          </a:p>
        </p:txBody>
      </p:sp>
      <p:sp>
        <p:nvSpPr>
          <p:cNvPr id="7" name="Θέση αριθμού διαφάνειας 6"/>
          <p:cNvSpPr>
            <a:spLocks noGrp="1"/>
          </p:cNvSpPr>
          <p:nvPr>
            <p:ph type="sldNum" sz="quarter" idx="12"/>
          </p:nvPr>
        </p:nvSpPr>
        <p:spPr/>
        <p:txBody>
          <a:bodyPr/>
          <a:lstStyle/>
          <a:p>
            <a:fld id="{0465BF80-02EA-4232-9156-5AC4D4C1E548}" type="slidenum">
              <a:rPr lang="el-GR" smtClean="0"/>
              <a:t>‹#›</a:t>
            </a:fld>
            <a:endParaRPr lang="el-GR"/>
          </a:p>
        </p:txBody>
      </p:sp>
    </p:spTree>
    <p:extLst>
      <p:ext uri="{BB962C8B-B14F-4D97-AF65-F5344CB8AC3E}">
        <p14:creationId xmlns:p14="http://schemas.microsoft.com/office/powerpoint/2010/main" val="23721439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Εικόνα με λεζάντα">
    <p:spTree>
      <p:nvGrpSpPr>
        <p:cNvPr id="1" name=""/>
        <p:cNvGrpSpPr/>
        <p:nvPr/>
      </p:nvGrpSpPr>
      <p:grpSpPr>
        <a:xfrm>
          <a:off x="0" y="0"/>
          <a:ext cx="0" cy="0"/>
          <a:chOff x="0" y="0"/>
          <a:chExt cx="0" cy="0"/>
        </a:xfrm>
      </p:grpSpPr>
      <p:sp>
        <p:nvSpPr>
          <p:cNvPr id="2" name="Τίτλος 1"/>
          <p:cNvSpPr>
            <a:spLocks noGrp="1"/>
          </p:cNvSpPr>
          <p:nvPr>
            <p:ph type="title"/>
          </p:nvPr>
        </p:nvSpPr>
        <p:spPr>
          <a:xfrm>
            <a:off x="1792288" y="4800600"/>
            <a:ext cx="5486400" cy="566738"/>
          </a:xfrm>
        </p:spPr>
        <p:txBody>
          <a:bodyPr anchor="b"/>
          <a:lstStyle>
            <a:lvl1pPr algn="l">
              <a:defRPr sz="2000" b="1"/>
            </a:lvl1pPr>
          </a:lstStyle>
          <a:p>
            <a:r>
              <a:rPr lang="el-GR" smtClean="0"/>
              <a:t>Στυλ κύριου τίτλου</a:t>
            </a:r>
            <a:endParaRPr lang="el-GR"/>
          </a:p>
        </p:txBody>
      </p:sp>
      <p:sp>
        <p:nvSpPr>
          <p:cNvPr id="3" name="Θέση εικόνας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l-GR"/>
          </a:p>
        </p:txBody>
      </p:sp>
      <p:sp>
        <p:nvSpPr>
          <p:cNvPr id="4" name="Θέση κειμένου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smtClean="0"/>
              <a:t>Στυλ υποδείγματος κειμένου</a:t>
            </a:r>
          </a:p>
        </p:txBody>
      </p:sp>
      <p:sp>
        <p:nvSpPr>
          <p:cNvPr id="5" name="Θέση ημερομηνίας 4"/>
          <p:cNvSpPr>
            <a:spLocks noGrp="1"/>
          </p:cNvSpPr>
          <p:nvPr>
            <p:ph type="dt" sz="half" idx="10"/>
          </p:nvPr>
        </p:nvSpPr>
        <p:spPr/>
        <p:txBody>
          <a:bodyPr/>
          <a:lstStyle/>
          <a:p>
            <a:fld id="{DF9C3607-FDDA-4988-82D4-56444B4A0E0D}" type="datetimeFigureOut">
              <a:rPr lang="el-GR" smtClean="0"/>
              <a:t>21/10/2014</a:t>
            </a:fld>
            <a:endParaRPr lang="el-GR"/>
          </a:p>
        </p:txBody>
      </p:sp>
      <p:sp>
        <p:nvSpPr>
          <p:cNvPr id="6" name="Θέση υποσέλιδου 5"/>
          <p:cNvSpPr>
            <a:spLocks noGrp="1"/>
          </p:cNvSpPr>
          <p:nvPr>
            <p:ph type="ftr" sz="quarter" idx="11"/>
          </p:nvPr>
        </p:nvSpPr>
        <p:spPr/>
        <p:txBody>
          <a:bodyPr/>
          <a:lstStyle/>
          <a:p>
            <a:endParaRPr lang="el-GR"/>
          </a:p>
        </p:txBody>
      </p:sp>
      <p:sp>
        <p:nvSpPr>
          <p:cNvPr id="7" name="Θέση αριθμού διαφάνειας 6"/>
          <p:cNvSpPr>
            <a:spLocks noGrp="1"/>
          </p:cNvSpPr>
          <p:nvPr>
            <p:ph type="sldNum" sz="quarter" idx="12"/>
          </p:nvPr>
        </p:nvSpPr>
        <p:spPr/>
        <p:txBody>
          <a:bodyPr/>
          <a:lstStyle/>
          <a:p>
            <a:fld id="{0465BF80-02EA-4232-9156-5AC4D4C1E548}" type="slidenum">
              <a:rPr lang="el-GR" smtClean="0"/>
              <a:t>‹#›</a:t>
            </a:fld>
            <a:endParaRPr lang="el-GR"/>
          </a:p>
        </p:txBody>
      </p:sp>
    </p:spTree>
    <p:extLst>
      <p:ext uri="{BB962C8B-B14F-4D97-AF65-F5344CB8AC3E}">
        <p14:creationId xmlns:p14="http://schemas.microsoft.com/office/powerpoint/2010/main" val="32430606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Θέση τίτλου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l-GR" smtClean="0"/>
              <a:t>Στυλ κύριου τίτλου</a:t>
            </a:r>
            <a:endParaRPr lang="el-GR"/>
          </a:p>
        </p:txBody>
      </p:sp>
      <p:sp>
        <p:nvSpPr>
          <p:cNvPr id="3" name="Θέση κειμένου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ημερομηνίας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F9C3607-FDDA-4988-82D4-56444B4A0E0D}" type="datetimeFigureOut">
              <a:rPr lang="el-GR" smtClean="0"/>
              <a:t>21/10/2014</a:t>
            </a:fld>
            <a:endParaRPr lang="el-GR"/>
          </a:p>
        </p:txBody>
      </p:sp>
      <p:sp>
        <p:nvSpPr>
          <p:cNvPr id="5" name="Θέση υποσέλιδου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l-GR"/>
          </a:p>
        </p:txBody>
      </p:sp>
      <p:sp>
        <p:nvSpPr>
          <p:cNvPr id="6" name="Θέση αριθμού διαφάνειας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465BF80-02EA-4232-9156-5AC4D4C1E548}" type="slidenum">
              <a:rPr lang="el-GR" smtClean="0"/>
              <a:t>‹#›</a:t>
            </a:fld>
            <a:endParaRPr lang="el-GR"/>
          </a:p>
        </p:txBody>
      </p:sp>
    </p:spTree>
    <p:extLst>
      <p:ext uri="{BB962C8B-B14F-4D97-AF65-F5344CB8AC3E}">
        <p14:creationId xmlns:p14="http://schemas.microsoft.com/office/powerpoint/2010/main" val="57701435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ctrTitle"/>
          </p:nvPr>
        </p:nvSpPr>
        <p:spPr/>
        <p:txBody>
          <a:bodyPr/>
          <a:lstStyle/>
          <a:p>
            <a:r>
              <a:rPr lang="el-GR" b="1" dirty="0" smtClean="0"/>
              <a:t>Τα έξι σκεπτόμενα καπέλα του </a:t>
            </a:r>
            <a:r>
              <a:rPr lang="en-US" b="1" dirty="0" smtClean="0"/>
              <a:t>De Bono</a:t>
            </a:r>
            <a:endParaRPr lang="el-GR" b="1" dirty="0"/>
          </a:p>
        </p:txBody>
      </p:sp>
      <p:sp>
        <p:nvSpPr>
          <p:cNvPr id="3" name="Υπότιτλος 2"/>
          <p:cNvSpPr>
            <a:spLocks noGrp="1"/>
          </p:cNvSpPr>
          <p:nvPr>
            <p:ph type="subTitle" idx="1"/>
          </p:nvPr>
        </p:nvSpPr>
        <p:spPr/>
        <p:txBody>
          <a:bodyPr/>
          <a:lstStyle/>
          <a:p>
            <a:r>
              <a:rPr lang="el-GR" b="1" dirty="0" smtClean="0"/>
              <a:t>Το καπέλο της ομάδας μας</a:t>
            </a:r>
            <a:endParaRPr lang="el-GR" b="1" dirty="0"/>
          </a:p>
        </p:txBody>
      </p:sp>
    </p:spTree>
    <p:extLst>
      <p:ext uri="{BB962C8B-B14F-4D97-AF65-F5344CB8AC3E}">
        <p14:creationId xmlns:p14="http://schemas.microsoft.com/office/powerpoint/2010/main" val="220166060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endParaRPr lang="el-GR"/>
          </a:p>
        </p:txBody>
      </p:sp>
      <p:sp>
        <p:nvSpPr>
          <p:cNvPr id="3" name="Θέση κειμένου 2"/>
          <p:cNvSpPr>
            <a:spLocks noGrp="1"/>
          </p:cNvSpPr>
          <p:nvPr>
            <p:ph type="body" idx="1"/>
          </p:nvPr>
        </p:nvSpPr>
        <p:spPr/>
        <p:txBody>
          <a:bodyPr/>
          <a:lstStyle/>
          <a:p>
            <a:pPr algn="ctr"/>
            <a:r>
              <a:rPr lang="el-GR" dirty="0" smtClean="0"/>
              <a:t>Συμβολίζει</a:t>
            </a:r>
            <a:endParaRPr lang="el-GR" dirty="0"/>
          </a:p>
        </p:txBody>
      </p:sp>
      <p:sp>
        <p:nvSpPr>
          <p:cNvPr id="4" name="Θέση περιεχομένου 3"/>
          <p:cNvSpPr>
            <a:spLocks noGrp="1"/>
          </p:cNvSpPr>
          <p:nvPr>
            <p:ph sz="half" idx="2"/>
          </p:nvPr>
        </p:nvSpPr>
        <p:spPr/>
        <p:txBody>
          <a:bodyPr/>
          <a:lstStyle/>
          <a:p>
            <a:endParaRPr lang="el-GR"/>
          </a:p>
        </p:txBody>
      </p:sp>
      <p:sp>
        <p:nvSpPr>
          <p:cNvPr id="5" name="Θέση κειμένου 4"/>
          <p:cNvSpPr>
            <a:spLocks noGrp="1"/>
          </p:cNvSpPr>
          <p:nvPr>
            <p:ph type="body" sz="quarter" idx="3"/>
          </p:nvPr>
        </p:nvSpPr>
        <p:spPr/>
        <p:txBody>
          <a:bodyPr/>
          <a:lstStyle/>
          <a:p>
            <a:pPr algn="ctr"/>
            <a:r>
              <a:rPr lang="el-GR" dirty="0" smtClean="0"/>
              <a:t>Λέξεις-κλειδιά</a:t>
            </a:r>
            <a:endParaRPr lang="el-GR" dirty="0"/>
          </a:p>
        </p:txBody>
      </p:sp>
      <p:sp>
        <p:nvSpPr>
          <p:cNvPr id="6" name="Θέση περιεχομένου 5"/>
          <p:cNvSpPr>
            <a:spLocks noGrp="1"/>
          </p:cNvSpPr>
          <p:nvPr>
            <p:ph sz="quarter" idx="4"/>
          </p:nvPr>
        </p:nvSpPr>
        <p:spPr/>
        <p:txBody>
          <a:bodyPr/>
          <a:lstStyle/>
          <a:p>
            <a:endParaRPr lang="el-GR"/>
          </a:p>
        </p:txBody>
      </p:sp>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87750" y="2566988"/>
            <a:ext cx="1968500" cy="1444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8428278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endParaRPr lang="el-GR"/>
          </a:p>
        </p:txBody>
      </p:sp>
      <p:sp>
        <p:nvSpPr>
          <p:cNvPr id="3" name="Θέση κειμένου 2"/>
          <p:cNvSpPr>
            <a:spLocks noGrp="1"/>
          </p:cNvSpPr>
          <p:nvPr>
            <p:ph type="body" idx="1"/>
          </p:nvPr>
        </p:nvSpPr>
        <p:spPr/>
        <p:txBody>
          <a:bodyPr/>
          <a:lstStyle/>
          <a:p>
            <a:pPr algn="ctr"/>
            <a:r>
              <a:rPr lang="el-GR" dirty="0"/>
              <a:t>Συμβολίζει</a:t>
            </a:r>
          </a:p>
        </p:txBody>
      </p:sp>
      <p:sp>
        <p:nvSpPr>
          <p:cNvPr id="4" name="Θέση περιεχομένου 3"/>
          <p:cNvSpPr>
            <a:spLocks noGrp="1"/>
          </p:cNvSpPr>
          <p:nvPr>
            <p:ph sz="half" idx="2"/>
          </p:nvPr>
        </p:nvSpPr>
        <p:spPr/>
        <p:txBody>
          <a:bodyPr/>
          <a:lstStyle/>
          <a:p>
            <a:endParaRPr lang="el-GR"/>
          </a:p>
        </p:txBody>
      </p:sp>
      <p:sp>
        <p:nvSpPr>
          <p:cNvPr id="5" name="Θέση κειμένου 4"/>
          <p:cNvSpPr>
            <a:spLocks noGrp="1"/>
          </p:cNvSpPr>
          <p:nvPr>
            <p:ph type="body" sz="quarter" idx="3"/>
          </p:nvPr>
        </p:nvSpPr>
        <p:spPr/>
        <p:txBody>
          <a:bodyPr/>
          <a:lstStyle/>
          <a:p>
            <a:pPr algn="ctr"/>
            <a:r>
              <a:rPr lang="el-GR" dirty="0" smtClean="0"/>
              <a:t>Λέξεις-κλειδιά</a:t>
            </a:r>
            <a:endParaRPr lang="el-GR" dirty="0"/>
          </a:p>
        </p:txBody>
      </p:sp>
      <p:sp>
        <p:nvSpPr>
          <p:cNvPr id="6" name="Θέση περιεχομένου 5"/>
          <p:cNvSpPr>
            <a:spLocks noGrp="1"/>
          </p:cNvSpPr>
          <p:nvPr>
            <p:ph sz="quarter" idx="4"/>
          </p:nvPr>
        </p:nvSpPr>
        <p:spPr/>
        <p:txBody>
          <a:bodyPr/>
          <a:lstStyle/>
          <a:p>
            <a:endParaRPr lang="el-GR"/>
          </a:p>
        </p:txBody>
      </p:sp>
      <p:pic>
        <p:nvPicPr>
          <p:cNvPr id="8" name="Θέση περιεχομένου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63888" y="2492896"/>
            <a:ext cx="2028170" cy="1440000"/>
          </a:xfrm>
          <a:prstGeom prst="rect">
            <a:avLst/>
          </a:prstGeom>
        </p:spPr>
      </p:pic>
    </p:spTree>
    <p:extLst>
      <p:ext uri="{BB962C8B-B14F-4D97-AF65-F5344CB8AC3E}">
        <p14:creationId xmlns:p14="http://schemas.microsoft.com/office/powerpoint/2010/main" val="103813575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endParaRPr lang="el-GR"/>
          </a:p>
        </p:txBody>
      </p:sp>
      <p:sp>
        <p:nvSpPr>
          <p:cNvPr id="3" name="Θέση κειμένου 2"/>
          <p:cNvSpPr>
            <a:spLocks noGrp="1"/>
          </p:cNvSpPr>
          <p:nvPr>
            <p:ph type="body" idx="1"/>
          </p:nvPr>
        </p:nvSpPr>
        <p:spPr/>
        <p:txBody>
          <a:bodyPr/>
          <a:lstStyle/>
          <a:p>
            <a:pPr algn="ctr"/>
            <a:r>
              <a:rPr lang="el-GR" dirty="0" smtClean="0"/>
              <a:t>Συμβολίζει</a:t>
            </a:r>
            <a:endParaRPr lang="el-GR" dirty="0"/>
          </a:p>
        </p:txBody>
      </p:sp>
      <p:sp>
        <p:nvSpPr>
          <p:cNvPr id="4" name="Θέση περιεχομένου 3"/>
          <p:cNvSpPr>
            <a:spLocks noGrp="1"/>
          </p:cNvSpPr>
          <p:nvPr>
            <p:ph sz="half" idx="2"/>
          </p:nvPr>
        </p:nvSpPr>
        <p:spPr/>
        <p:txBody>
          <a:bodyPr/>
          <a:lstStyle/>
          <a:p>
            <a:endParaRPr lang="el-GR"/>
          </a:p>
        </p:txBody>
      </p:sp>
      <p:sp>
        <p:nvSpPr>
          <p:cNvPr id="5" name="Θέση κειμένου 4"/>
          <p:cNvSpPr>
            <a:spLocks noGrp="1"/>
          </p:cNvSpPr>
          <p:nvPr>
            <p:ph type="body" sz="quarter" idx="3"/>
          </p:nvPr>
        </p:nvSpPr>
        <p:spPr/>
        <p:txBody>
          <a:bodyPr/>
          <a:lstStyle/>
          <a:p>
            <a:pPr algn="ctr"/>
            <a:r>
              <a:rPr lang="el-GR" dirty="0" smtClean="0"/>
              <a:t>Λέξεις-κλειδιά</a:t>
            </a:r>
            <a:endParaRPr lang="el-GR" dirty="0"/>
          </a:p>
        </p:txBody>
      </p:sp>
      <p:sp>
        <p:nvSpPr>
          <p:cNvPr id="6" name="Θέση περιεχομένου 5"/>
          <p:cNvSpPr>
            <a:spLocks noGrp="1"/>
          </p:cNvSpPr>
          <p:nvPr>
            <p:ph sz="quarter" idx="4"/>
          </p:nvPr>
        </p:nvSpPr>
        <p:spPr/>
        <p:txBody>
          <a:bodyPr/>
          <a:lstStyle/>
          <a:p>
            <a:endParaRPr lang="el-GR"/>
          </a:p>
        </p:txBody>
      </p:sp>
      <p:pic>
        <p:nvPicPr>
          <p:cNvPr id="8" name="Θέση περιεχομένου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63888" y="2708920"/>
            <a:ext cx="2089015" cy="1440000"/>
          </a:xfrm>
          <a:prstGeom prst="rect">
            <a:avLst/>
          </a:prstGeom>
        </p:spPr>
      </p:pic>
    </p:spTree>
    <p:extLst>
      <p:ext uri="{BB962C8B-B14F-4D97-AF65-F5344CB8AC3E}">
        <p14:creationId xmlns:p14="http://schemas.microsoft.com/office/powerpoint/2010/main" val="69851382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n-US" dirty="0"/>
              <a:t> </a:t>
            </a:r>
            <a:r>
              <a:rPr lang="el-GR" dirty="0"/>
              <a:t> </a:t>
            </a:r>
            <a:r>
              <a:rPr lang="el-GR" dirty="0" smtClean="0"/>
              <a:t>              ΤΟ</a:t>
            </a:r>
            <a:r>
              <a:rPr lang="el-GR" dirty="0" smtClean="0"/>
              <a:t> </a:t>
            </a:r>
            <a:r>
              <a:rPr lang="el-GR" dirty="0" smtClean="0"/>
              <a:t>ΚΙΤΡΙΝΟ ΚΑΠΕΛΟ !!!!!</a:t>
            </a:r>
            <a:endParaRPr lang="el-GR" dirty="0"/>
          </a:p>
        </p:txBody>
      </p:sp>
      <p:sp>
        <p:nvSpPr>
          <p:cNvPr id="3" name="Θέση κειμένου 2"/>
          <p:cNvSpPr>
            <a:spLocks noGrp="1"/>
          </p:cNvSpPr>
          <p:nvPr>
            <p:ph type="body" idx="1"/>
          </p:nvPr>
        </p:nvSpPr>
        <p:spPr/>
        <p:txBody>
          <a:bodyPr/>
          <a:lstStyle/>
          <a:p>
            <a:pPr algn="ctr"/>
            <a:r>
              <a:rPr lang="el-GR" dirty="0" smtClean="0"/>
              <a:t>Συμβολίζει</a:t>
            </a:r>
            <a:endParaRPr lang="el-GR" dirty="0"/>
          </a:p>
        </p:txBody>
      </p:sp>
      <p:sp>
        <p:nvSpPr>
          <p:cNvPr id="4" name="Θέση περιεχομένου 3"/>
          <p:cNvSpPr>
            <a:spLocks noGrp="1"/>
          </p:cNvSpPr>
          <p:nvPr>
            <p:ph sz="half" idx="2"/>
          </p:nvPr>
        </p:nvSpPr>
        <p:spPr/>
        <p:txBody>
          <a:bodyPr>
            <a:normAutofit fontScale="62500" lnSpcReduction="20000"/>
          </a:bodyPr>
          <a:lstStyle/>
          <a:p>
            <a:r>
              <a:rPr lang="el-GR" b="1" dirty="0"/>
              <a:t>:</a:t>
            </a:r>
            <a:r>
              <a:rPr lang="el-GR" dirty="0"/>
              <a:t> Μας προτρέπει να σκεφτόμαστε θετικά. Είναι η αισιόδοξη άποψη που μας κάνει να βλέπουμε όλα τα οφέλη αλλά και την αξία της απόφασης μας. Μας βοηθάει να συνεχίσουμε όταν όλα φαίνονται θλιβερά και δύσκολα</a:t>
            </a:r>
            <a:r>
              <a:rPr lang="el-GR" dirty="0" smtClean="0"/>
              <a:t>.</a:t>
            </a:r>
          </a:p>
          <a:p>
            <a:r>
              <a:rPr lang="el-GR" dirty="0"/>
              <a:t>Το Κίτρινο καπέλο αναφέρεται στις θετικές πτυχές μιας προτεινόμενης λύσης, τα πλεονεκτήματα ή τα μελλοντικά </a:t>
            </a:r>
            <a:r>
              <a:rPr lang="el-GR" dirty="0" err="1"/>
              <a:t>οφέληΤο</a:t>
            </a:r>
            <a:r>
              <a:rPr lang="el-GR" dirty="0"/>
              <a:t> Κίτρινο Καπέλο συμβολίζει την εξυπνάδα, την αισιοδοξία και τη θετική λογική. Δείχνει γιατί κάτι θα πετύχει και θα ωφελήσει. Μπορεί να χρησιμοποιηθεί για τα πιθανά αποτελέσματα κάποιας προτεινόμενης ενέργειας, αλλά και για να εντοπίσει κάτι σημαντικό από ένα προηγούμενο γεγονός. Πλεονεκτήματα, οφέλη συνδυασμένα με λογική. Η αισιόδοξη άποψη. Θετικά σημεία. Ελπίδα και θετική σκέψη. Αξίες.</a:t>
            </a:r>
            <a:endParaRPr lang="el-GR" dirty="0"/>
          </a:p>
        </p:txBody>
      </p:sp>
      <p:sp>
        <p:nvSpPr>
          <p:cNvPr id="5" name="Θέση κειμένου 4"/>
          <p:cNvSpPr>
            <a:spLocks noGrp="1"/>
          </p:cNvSpPr>
          <p:nvPr>
            <p:ph type="body" sz="quarter" idx="3"/>
          </p:nvPr>
        </p:nvSpPr>
        <p:spPr/>
        <p:txBody>
          <a:bodyPr/>
          <a:lstStyle/>
          <a:p>
            <a:pPr algn="ctr"/>
            <a:r>
              <a:rPr lang="el-GR" dirty="0" smtClean="0"/>
              <a:t>Λέξεις-κλειδιά</a:t>
            </a:r>
            <a:endParaRPr lang="el-GR" dirty="0"/>
          </a:p>
        </p:txBody>
      </p:sp>
      <p:sp>
        <p:nvSpPr>
          <p:cNvPr id="6" name="Θέση περιεχομένου 5"/>
          <p:cNvSpPr>
            <a:spLocks noGrp="1"/>
          </p:cNvSpPr>
          <p:nvPr>
            <p:ph sz="quarter" idx="4"/>
          </p:nvPr>
        </p:nvSpPr>
        <p:spPr/>
        <p:txBody>
          <a:bodyPr>
            <a:normAutofit/>
          </a:bodyPr>
          <a:lstStyle/>
          <a:p>
            <a:pPr marL="0" indent="0">
              <a:buNone/>
            </a:pPr>
            <a:r>
              <a:rPr lang="el-GR" dirty="0" smtClean="0"/>
              <a:t>Φωτεινό, </a:t>
            </a:r>
            <a:r>
              <a:rPr lang="el-GR" dirty="0"/>
              <a:t>θετικό, Λιακάδα, αισιοδοξία, θετική </a:t>
            </a:r>
            <a:r>
              <a:rPr lang="el-GR" smtClean="0"/>
              <a:t>λογική, θετική σκέψη.</a:t>
            </a:r>
            <a:endParaRPr lang="el-GR" dirty="0"/>
          </a:p>
        </p:txBody>
      </p:sp>
      <p:pic>
        <p:nvPicPr>
          <p:cNvPr id="8" name="Θέση περιεχομένου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709" y="332656"/>
            <a:ext cx="2028170" cy="1440000"/>
          </a:xfrm>
          <a:prstGeom prst="rect">
            <a:avLst/>
          </a:prstGeom>
        </p:spPr>
      </p:pic>
    </p:spTree>
    <p:extLst>
      <p:ext uri="{BB962C8B-B14F-4D97-AF65-F5344CB8AC3E}">
        <p14:creationId xmlns:p14="http://schemas.microsoft.com/office/powerpoint/2010/main" val="873910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endParaRPr lang="el-GR"/>
          </a:p>
        </p:txBody>
      </p:sp>
      <p:sp>
        <p:nvSpPr>
          <p:cNvPr id="3" name="Θέση κειμένου 2"/>
          <p:cNvSpPr>
            <a:spLocks noGrp="1"/>
          </p:cNvSpPr>
          <p:nvPr>
            <p:ph type="body" idx="1"/>
          </p:nvPr>
        </p:nvSpPr>
        <p:spPr/>
        <p:txBody>
          <a:bodyPr/>
          <a:lstStyle/>
          <a:p>
            <a:pPr algn="ctr"/>
            <a:r>
              <a:rPr lang="el-GR" dirty="0" smtClean="0"/>
              <a:t>Συμβολίζει</a:t>
            </a:r>
            <a:endParaRPr lang="el-GR" dirty="0"/>
          </a:p>
        </p:txBody>
      </p:sp>
      <p:sp>
        <p:nvSpPr>
          <p:cNvPr id="4" name="Θέση περιεχομένου 3"/>
          <p:cNvSpPr>
            <a:spLocks noGrp="1"/>
          </p:cNvSpPr>
          <p:nvPr>
            <p:ph sz="half" idx="2"/>
          </p:nvPr>
        </p:nvSpPr>
        <p:spPr/>
        <p:txBody>
          <a:bodyPr/>
          <a:lstStyle/>
          <a:p>
            <a:endParaRPr lang="el-GR"/>
          </a:p>
        </p:txBody>
      </p:sp>
      <p:sp>
        <p:nvSpPr>
          <p:cNvPr id="5" name="Θέση κειμένου 4"/>
          <p:cNvSpPr>
            <a:spLocks noGrp="1"/>
          </p:cNvSpPr>
          <p:nvPr>
            <p:ph type="body" sz="quarter" idx="3"/>
          </p:nvPr>
        </p:nvSpPr>
        <p:spPr/>
        <p:txBody>
          <a:bodyPr/>
          <a:lstStyle/>
          <a:p>
            <a:pPr algn="ctr"/>
            <a:r>
              <a:rPr lang="el-GR" dirty="0" smtClean="0"/>
              <a:t>Λέξεις-κλειδιά</a:t>
            </a:r>
            <a:endParaRPr lang="el-GR" dirty="0"/>
          </a:p>
        </p:txBody>
      </p:sp>
      <p:sp>
        <p:nvSpPr>
          <p:cNvPr id="6" name="Θέση περιεχομένου 5"/>
          <p:cNvSpPr>
            <a:spLocks noGrp="1"/>
          </p:cNvSpPr>
          <p:nvPr>
            <p:ph sz="quarter" idx="4"/>
          </p:nvPr>
        </p:nvSpPr>
        <p:spPr/>
        <p:txBody>
          <a:bodyPr/>
          <a:lstStyle/>
          <a:p>
            <a:endParaRPr lang="el-GR"/>
          </a:p>
        </p:txBody>
      </p:sp>
      <p:pic>
        <p:nvPicPr>
          <p:cNvPr id="8" name="Θέση περιεχομένου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63888" y="2708920"/>
            <a:ext cx="2089015" cy="1440000"/>
          </a:xfrm>
          <a:prstGeom prst="rect">
            <a:avLst/>
          </a:prstGeom>
        </p:spPr>
      </p:pic>
    </p:spTree>
    <p:extLst>
      <p:ext uri="{BB962C8B-B14F-4D97-AF65-F5344CB8AC3E}">
        <p14:creationId xmlns:p14="http://schemas.microsoft.com/office/powerpoint/2010/main" val="21243374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endParaRPr lang="el-GR"/>
          </a:p>
        </p:txBody>
      </p:sp>
      <p:sp>
        <p:nvSpPr>
          <p:cNvPr id="3" name="Θέση κειμένου 2"/>
          <p:cNvSpPr>
            <a:spLocks noGrp="1"/>
          </p:cNvSpPr>
          <p:nvPr>
            <p:ph type="body" idx="1"/>
          </p:nvPr>
        </p:nvSpPr>
        <p:spPr/>
        <p:txBody>
          <a:bodyPr/>
          <a:lstStyle/>
          <a:p>
            <a:pPr algn="ctr"/>
            <a:r>
              <a:rPr lang="el-GR" dirty="0" smtClean="0"/>
              <a:t>Συμβολίζει</a:t>
            </a:r>
            <a:endParaRPr lang="el-GR" dirty="0"/>
          </a:p>
        </p:txBody>
      </p:sp>
      <p:sp>
        <p:nvSpPr>
          <p:cNvPr id="4" name="Θέση περιεχομένου 3"/>
          <p:cNvSpPr>
            <a:spLocks noGrp="1"/>
          </p:cNvSpPr>
          <p:nvPr>
            <p:ph sz="half" idx="2"/>
          </p:nvPr>
        </p:nvSpPr>
        <p:spPr/>
        <p:txBody>
          <a:bodyPr/>
          <a:lstStyle/>
          <a:p>
            <a:endParaRPr lang="el-GR"/>
          </a:p>
        </p:txBody>
      </p:sp>
      <p:sp>
        <p:nvSpPr>
          <p:cNvPr id="5" name="Θέση κειμένου 4"/>
          <p:cNvSpPr>
            <a:spLocks noGrp="1"/>
          </p:cNvSpPr>
          <p:nvPr>
            <p:ph type="body" sz="quarter" idx="3"/>
          </p:nvPr>
        </p:nvSpPr>
        <p:spPr/>
        <p:txBody>
          <a:bodyPr/>
          <a:lstStyle/>
          <a:p>
            <a:pPr algn="ctr"/>
            <a:r>
              <a:rPr lang="el-GR" dirty="0" smtClean="0"/>
              <a:t>Λέξεις-κλειδιά</a:t>
            </a:r>
            <a:endParaRPr lang="el-GR" dirty="0"/>
          </a:p>
        </p:txBody>
      </p:sp>
      <p:sp>
        <p:nvSpPr>
          <p:cNvPr id="6" name="Θέση περιεχομένου 5"/>
          <p:cNvSpPr>
            <a:spLocks noGrp="1"/>
          </p:cNvSpPr>
          <p:nvPr>
            <p:ph sz="quarter" idx="4"/>
          </p:nvPr>
        </p:nvSpPr>
        <p:spPr/>
        <p:txBody>
          <a:bodyPr/>
          <a:lstStyle/>
          <a:p>
            <a:endParaRPr lang="el-GR"/>
          </a:p>
        </p:txBody>
      </p:sp>
      <p:pic>
        <p:nvPicPr>
          <p:cNvPr id="8" name="Θέση περιεχομένου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35896" y="2742704"/>
            <a:ext cx="2012056" cy="1440000"/>
          </a:xfrm>
          <a:prstGeom prst="rect">
            <a:avLst/>
          </a:prstGeom>
        </p:spPr>
      </p:pic>
    </p:spTree>
    <p:extLst>
      <p:ext uri="{BB962C8B-B14F-4D97-AF65-F5344CB8AC3E}">
        <p14:creationId xmlns:p14="http://schemas.microsoft.com/office/powerpoint/2010/main" val="2294759347"/>
      </p:ext>
    </p:extLst>
  </p:cSld>
  <p:clrMapOvr>
    <a:masterClrMapping/>
  </p:clrMapOvr>
  <p:timing>
    <p:tnLst>
      <p:par>
        <p:cTn id="1" dur="indefinite" restart="never" nodeType="tmRoot"/>
      </p:par>
    </p:tnLst>
  </p:timing>
</p:sld>
</file>

<file path=ppt/theme/theme1.xml><?xml version="1.0" encoding="utf-8"?>
<a:theme xmlns:a="http://schemas.openxmlformats.org/drawingml/2006/main" name="Θέμα του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104</TotalTime>
  <Words>164</Words>
  <Application>Microsoft Office PowerPoint</Application>
  <PresentationFormat>Προβολή στην οθόνη (4:3)</PresentationFormat>
  <Paragraphs>18</Paragraphs>
  <Slides>7</Slides>
  <Notes>0</Notes>
  <HiddenSlides>0</HiddenSlides>
  <MMClips>0</MMClips>
  <ScaleCrop>false</ScaleCrop>
  <HeadingPairs>
    <vt:vector size="4" baseType="variant">
      <vt:variant>
        <vt:lpstr>Θέμα</vt:lpstr>
      </vt:variant>
      <vt:variant>
        <vt:i4>1</vt:i4>
      </vt:variant>
      <vt:variant>
        <vt:lpstr>Τίτλοι διαφανειών</vt:lpstr>
      </vt:variant>
      <vt:variant>
        <vt:i4>7</vt:i4>
      </vt:variant>
    </vt:vector>
  </HeadingPairs>
  <TitlesOfParts>
    <vt:vector size="8" baseType="lpstr">
      <vt:lpstr>Θέμα του Office</vt:lpstr>
      <vt:lpstr>Τα έξι σκεπτόμενα καπέλα του De Bono</vt:lpstr>
      <vt:lpstr>Παρουσίαση του PowerPoint</vt:lpstr>
      <vt:lpstr>Παρουσίαση του PowerPoint</vt:lpstr>
      <vt:lpstr>Παρουσίαση του PowerPoint</vt:lpstr>
      <vt:lpstr>                ΤΟ ΚΙΤΡΙΝΟ ΚΑΠΕΛΟ !!!!!</vt:lpstr>
      <vt:lpstr>Παρουσίαση του PowerPoint</vt:lpstr>
      <vt:lpstr>Παρουσίαση του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Παρουσίαση του PowerPoint</dc:title>
  <dc:creator>Νικόλαος Μπαλκίζας</dc:creator>
  <cp:lastModifiedBy>user1</cp:lastModifiedBy>
  <cp:revision>28</cp:revision>
  <dcterms:created xsi:type="dcterms:W3CDTF">2014-08-05T13:30:21Z</dcterms:created>
  <dcterms:modified xsi:type="dcterms:W3CDTF">2014-10-21T09:14:18Z</dcterms:modified>
</cp:coreProperties>
</file>