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57521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5084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27782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60618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06751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83379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28510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30708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89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72143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43060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C3607-FDDA-4988-82D4-56444B4A0E0D}" type="datetimeFigureOut">
              <a:rPr lang="el-GR" smtClean="0"/>
              <a:t>21/10/2014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5BF80-02EA-4232-9156-5AC4D4C1E54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77014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b="1" dirty="0" smtClean="0"/>
              <a:t>Τα έξι σκεπτόμενα καπέλα του </a:t>
            </a:r>
            <a:r>
              <a:rPr lang="en-US" b="1" dirty="0" smtClean="0"/>
              <a:t>De Bono</a:t>
            </a:r>
            <a:endParaRPr lang="el-GR" b="1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b="1" dirty="0" smtClean="0"/>
              <a:t>Το καπέλο της ομάδας μας</a:t>
            </a:r>
            <a:endParaRPr lang="el-GR" b="1" dirty="0"/>
          </a:p>
        </p:txBody>
      </p:sp>
    </p:spTree>
    <p:extLst>
      <p:ext uri="{BB962C8B-B14F-4D97-AF65-F5344CB8AC3E}">
        <p14:creationId xmlns:p14="http://schemas.microsoft.com/office/powerpoint/2010/main" val="220166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 smtClean="0"/>
              <a:t>Συμβολίζει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0" y="2566988"/>
            <a:ext cx="1968500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428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/>
              <a:t>Συμβολίζει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8" name="Θέση περιεχομένου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492896"/>
            <a:ext cx="202817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3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ΤΟ ΜΑΥΡΟ ΚΑΠΕΛΟ</a:t>
            </a:r>
            <a:endParaRPr lang="el-GR" dirty="0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 smtClean="0"/>
              <a:t>Συμβολίζει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el-GR" sz="1200" dirty="0" smtClean="0"/>
              <a:t>Είναι </a:t>
            </a:r>
            <a:r>
              <a:rPr lang="el-GR" sz="1200" dirty="0"/>
              <a:t>η κριτική μιας προτεινόμενης </a:t>
            </a:r>
            <a:r>
              <a:rPr lang="el-GR" sz="1200" dirty="0" smtClean="0"/>
              <a:t>δράσης</a:t>
            </a:r>
            <a:r>
              <a:rPr lang="en-US" sz="1200" dirty="0" smtClean="0"/>
              <a:t>,</a:t>
            </a:r>
            <a:r>
              <a:rPr lang="el-GR" sz="1200" dirty="0" smtClean="0"/>
              <a:t> ό</a:t>
            </a:r>
            <a:r>
              <a:rPr lang="en-US" sz="1200" dirty="0" smtClean="0"/>
              <a:t>,</a:t>
            </a:r>
            <a:r>
              <a:rPr lang="el-GR" sz="1200" dirty="0" smtClean="0"/>
              <a:t>τι </a:t>
            </a:r>
            <a:r>
              <a:rPr lang="el-GR" sz="1200" dirty="0"/>
              <a:t>δεν ταιριάζει με την κατάσταση, την εμπειρία, το σύστημα ή την πολιτική που ακολουθείται. </a:t>
            </a:r>
            <a:endParaRPr lang="en-US" sz="1200" dirty="0"/>
          </a:p>
          <a:p>
            <a:r>
              <a:rPr lang="el-GR" sz="1200" dirty="0" smtClean="0"/>
              <a:t>είναι η </a:t>
            </a:r>
            <a:r>
              <a:rPr lang="el-GR" sz="1200" dirty="0"/>
              <a:t>φωνή της λογικής. </a:t>
            </a:r>
            <a:endParaRPr lang="en-US" sz="1200" dirty="0" smtClean="0"/>
          </a:p>
          <a:p>
            <a:r>
              <a:rPr lang="el-GR" sz="1200" dirty="0"/>
              <a:t>Α</a:t>
            </a:r>
            <a:r>
              <a:rPr lang="el-GR" sz="1200" dirty="0" smtClean="0"/>
              <a:t>ντιπροσωπεύει </a:t>
            </a:r>
            <a:r>
              <a:rPr lang="el-GR" sz="1200" dirty="0"/>
              <a:t>την ορθή κρίση/σύνεση, και συχνά αποτελεί τον δικηγόρο του διαβόλου ή τον λόγο για τον οποίο κάτι δεν θα πετύχει. </a:t>
            </a:r>
            <a:endParaRPr lang="en-US" sz="1200" dirty="0" smtClean="0"/>
          </a:p>
          <a:p>
            <a:r>
              <a:rPr lang="el-GR" sz="1200" dirty="0" smtClean="0"/>
              <a:t>Είναι </a:t>
            </a:r>
            <a:r>
              <a:rPr lang="el-GR" sz="1200" dirty="0"/>
              <a:t>το καπέλο της κρίσης και της προσοχής και έχει τεράστια χρησιμότητα. </a:t>
            </a:r>
            <a:endParaRPr lang="en-US" sz="1200" dirty="0" smtClean="0"/>
          </a:p>
          <a:p>
            <a:r>
              <a:rPr lang="el-GR" sz="1200" dirty="0" smtClean="0"/>
              <a:t>Δεν </a:t>
            </a:r>
            <a:r>
              <a:rPr lang="el-GR" sz="1200" dirty="0"/>
              <a:t>είναι το καπέλο της έριδας, ούτε αρνητικό ή κατώτερο των </a:t>
            </a:r>
            <a:r>
              <a:rPr lang="el-GR" sz="1200" dirty="0" smtClean="0"/>
              <a:t>άλλων.</a:t>
            </a:r>
            <a:r>
              <a:rPr lang="en-US" sz="1200" dirty="0" smtClean="0"/>
              <a:t> </a:t>
            </a:r>
            <a:r>
              <a:rPr lang="el-GR" sz="1200" dirty="0" smtClean="0"/>
              <a:t>Χρησιμοποιείται </a:t>
            </a:r>
            <a:r>
              <a:rPr lang="el-GR" sz="1200" dirty="0"/>
              <a:t>για να δείξει γιατί μία πρόταση δεν συμβαδίζει με τα δεδομένα, την ηθική, τη διαθέσιμη εμπειρία, τον νόμο, το σύστημα που εφαρμόζεται ή την τακτική που ακολουθείται. Δείχνει τι δεν μας ταιριάζει και τι δεν θα έχει αποτέλεσμα. Το μαύρο καπέλο πρέπει να στηρίζεται πάντα στη λογική. Είναι το καπέλο της επιβίωσης. </a:t>
            </a:r>
            <a:endParaRPr lang="en-US" sz="1200" dirty="0" smtClean="0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l-GR" sz="1200" dirty="0" smtClean="0"/>
              <a:t>Επίκριση</a:t>
            </a:r>
            <a:r>
              <a:rPr lang="el-GR" sz="1200" dirty="0"/>
              <a:t>, εκτίμηση κινδύνου, κριτική, λογική αρνητική </a:t>
            </a:r>
            <a:r>
              <a:rPr lang="el-GR" sz="1200" dirty="0" smtClean="0"/>
              <a:t>οπτική</a:t>
            </a:r>
            <a:r>
              <a:rPr lang="en-US" sz="1200" dirty="0" smtClean="0"/>
              <a:t> </a:t>
            </a:r>
            <a:r>
              <a:rPr lang="el-GR" sz="1200" dirty="0" smtClean="0"/>
              <a:t>Προσοχή</a:t>
            </a:r>
            <a:r>
              <a:rPr lang="el-GR" sz="1200" dirty="0"/>
              <a:t>. Κίνδυνος. Δυσκολίες. Υποδεικνύει τις αδυναμίες μιας </a:t>
            </a:r>
            <a:r>
              <a:rPr lang="el-GR" sz="1200" dirty="0" smtClean="0"/>
              <a:t>ιδέας</a:t>
            </a:r>
            <a:r>
              <a:rPr lang="en-US" sz="1200" dirty="0" smtClean="0"/>
              <a:t>.</a:t>
            </a:r>
            <a:endParaRPr lang="el-GR" sz="1200" dirty="0"/>
          </a:p>
        </p:txBody>
      </p:sp>
      <p:pic>
        <p:nvPicPr>
          <p:cNvPr id="8" name="Θέση περιεχομένου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608" y="4581128"/>
            <a:ext cx="2089015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51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 smtClean="0"/>
              <a:t>Συμβολίζει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8" name="Θέση περιεχομένου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636912"/>
            <a:ext cx="202817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 smtClean="0"/>
              <a:t>Συμβολίζει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8" name="Θέση περιεχομένου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708920"/>
            <a:ext cx="2089015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3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l-GR" dirty="0" smtClean="0"/>
              <a:t>Συμβολίζει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l-GR" dirty="0" smtClean="0"/>
              <a:t>Λέξεις-κλειδιά</a:t>
            </a:r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8" name="Θέση περιεχομένου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742704"/>
            <a:ext cx="2012056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75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193</Words>
  <Application>Microsoft Office PowerPoint</Application>
  <PresentationFormat>Προβολή στην οθόνη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7</vt:i4>
      </vt:variant>
    </vt:vector>
  </HeadingPairs>
  <TitlesOfParts>
    <vt:vector size="8" baseType="lpstr">
      <vt:lpstr>Θέμα του Office</vt:lpstr>
      <vt:lpstr>Τα έξι σκεπτόμενα καπέλα του De Bono</vt:lpstr>
      <vt:lpstr>Παρουσίαση του PowerPoint</vt:lpstr>
      <vt:lpstr>Παρουσίαση του PowerPoint</vt:lpstr>
      <vt:lpstr>ΤΟ ΜΑΥΡΟ ΚΑΠΕΛΟ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Νικόλαος Μπαλκίζας</dc:creator>
  <cp:lastModifiedBy>user1</cp:lastModifiedBy>
  <cp:revision>32</cp:revision>
  <dcterms:created xsi:type="dcterms:W3CDTF">2014-08-05T13:30:21Z</dcterms:created>
  <dcterms:modified xsi:type="dcterms:W3CDTF">2014-10-21T09:17:45Z</dcterms:modified>
</cp:coreProperties>
</file>