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9" r:id="rId5"/>
    <p:sldId id="265" r:id="rId6"/>
    <p:sldId id="266" r:id="rId7"/>
    <p:sldId id="267" r:id="rId8"/>
    <p:sldId id="268" r:id="rId9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57521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5084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27782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60618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06751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83379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28510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30708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89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72143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43060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77014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b="1" dirty="0" smtClean="0"/>
              <a:t>Τα έξι σκεπτόμενα καπέλα του </a:t>
            </a:r>
            <a:r>
              <a:rPr lang="en-US" b="1" dirty="0" smtClean="0"/>
              <a:t>De Bono</a:t>
            </a:r>
            <a:endParaRPr lang="el-GR" b="1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l-GR" b="1" dirty="0" smtClean="0"/>
              <a:t>Το καπέλο της ομάδας μας</a:t>
            </a:r>
            <a:endParaRPr lang="el-GR" b="1" dirty="0"/>
          </a:p>
        </p:txBody>
      </p:sp>
    </p:spTree>
    <p:extLst>
      <p:ext uri="{BB962C8B-B14F-4D97-AF65-F5344CB8AC3E}">
        <p14:creationId xmlns:p14="http://schemas.microsoft.com/office/powerpoint/2010/main" val="220166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l-GR" dirty="0" smtClean="0"/>
              <a:t>Συμβολίζει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l-GR" dirty="0" smtClean="0"/>
              <a:t>Λέξεις-κλειδιά</a:t>
            </a:r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0" y="2566988"/>
            <a:ext cx="1968500" cy="14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428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Το κόκκινο καπέλο</a:t>
            </a:r>
            <a:endParaRPr lang="el-GR" dirty="0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l-GR" dirty="0"/>
              <a:t>Συμβολίζει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l-GR" dirty="0"/>
              <a:t>ελεύθερη έκφραση συναισθημάτων, διαίσθησης και συγκινήσεων χωρίς καμία δόση απολογίας και χωρίς </a:t>
            </a:r>
            <a:r>
              <a:rPr lang="el-GR" dirty="0" smtClean="0"/>
              <a:t>εξήγηση.</a:t>
            </a:r>
            <a:endParaRPr lang="el-GR" dirty="0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l-GR" dirty="0" smtClean="0"/>
              <a:t>Λέξεις-κλειδιά</a:t>
            </a:r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l-GR" dirty="0"/>
              <a:t>φωτιά, θέρμη, συναισθήματα, ένστικτο, παρουσίαση απόψεων.</a:t>
            </a:r>
            <a:endParaRPr lang="el-GR" dirty="0"/>
          </a:p>
        </p:txBody>
      </p:sp>
      <p:pic>
        <p:nvPicPr>
          <p:cNvPr id="8" name="Θέση περιεχομένου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2129815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13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Τίτλος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8" name="Θέση κειμένου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περιεχομένου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0" name="Θέση κειμένου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1" name="Θέση περιεχομένου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45891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l-GR" dirty="0" smtClean="0"/>
              <a:t>Συμβολίζει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l-GR" dirty="0" smtClean="0"/>
              <a:t>Λέξεις-κλειδιά</a:t>
            </a:r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8" name="Θέση περιεχομένου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708920"/>
            <a:ext cx="2089015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51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l-GR" dirty="0" smtClean="0"/>
              <a:t>Συμβολίζει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l-GR" dirty="0" smtClean="0"/>
              <a:t>Λέξεις-κλειδιά</a:t>
            </a:r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8" name="Θέση περιεχομένου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780928"/>
            <a:ext cx="202817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l-GR" dirty="0" smtClean="0"/>
              <a:t>Συμβολίζει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l-GR" dirty="0" smtClean="0"/>
              <a:t>Λέξεις-κλειδιά</a:t>
            </a:r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8" name="Θέση περιεχομένου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708920"/>
            <a:ext cx="2089015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3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l-GR" dirty="0" smtClean="0"/>
              <a:t>Συμβολίζει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l-GR" dirty="0" smtClean="0"/>
              <a:t>Λέξεις-κλειδιά</a:t>
            </a:r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8" name="Θέση περιεχομένου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2742704"/>
            <a:ext cx="2012056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75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53</Words>
  <Application>Microsoft Office PowerPoint</Application>
  <PresentationFormat>Προβολή στην οθόνη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8</vt:i4>
      </vt:variant>
    </vt:vector>
  </HeadingPairs>
  <TitlesOfParts>
    <vt:vector size="9" baseType="lpstr">
      <vt:lpstr>Θέμα του Office</vt:lpstr>
      <vt:lpstr>Τα έξι σκεπτόμενα καπέλα του De Bono</vt:lpstr>
      <vt:lpstr>Παρουσίαση του PowerPoint</vt:lpstr>
      <vt:lpstr>Το κόκκινο καπέλο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Νικόλαος Μπαλκίζας</dc:creator>
  <cp:lastModifiedBy>user1</cp:lastModifiedBy>
  <cp:revision>28</cp:revision>
  <dcterms:created xsi:type="dcterms:W3CDTF">2014-08-05T13:30:21Z</dcterms:created>
  <dcterms:modified xsi:type="dcterms:W3CDTF">2014-10-21T09:09:30Z</dcterms:modified>
</cp:coreProperties>
</file>