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752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5084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778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061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6751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337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2851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070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9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1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306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7701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Τα έξι σκεπτόμενα καπέλα του </a:t>
            </a:r>
            <a:r>
              <a:rPr lang="en-US" b="1" dirty="0" smtClean="0"/>
              <a:t>De Bono</a:t>
            </a:r>
            <a:endParaRPr lang="el-GR" b="1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b="1" dirty="0" smtClean="0"/>
              <a:t>Το καπέλο της ομάδας μας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22016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λευκό καπέλο!!!!!</a:t>
            </a:r>
            <a:endParaRPr lang="el-GR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78461"/>
          </a:xfrm>
        </p:spPr>
        <p:txBody>
          <a:bodyPr>
            <a:noAutofit/>
          </a:bodyPr>
          <a:lstStyle/>
          <a:p>
            <a:r>
              <a:rPr lang="el-GR" sz="1600" dirty="0"/>
              <a:t>Το Λευκό καπέλο εκπροσωπεί τα δεδομένα/πληροφορίες τις σχετικές με την κατάσταση ή το πρόβλημα. Είναι η αντικειμενικότητα, χωρίς εξηγήσεις</a:t>
            </a:r>
            <a:r>
              <a:rPr lang="en-US" sz="1600" dirty="0" smtClean="0"/>
              <a:t>.</a:t>
            </a:r>
          </a:p>
          <a:p>
            <a:r>
              <a:rPr lang="el-GR" sz="1600" dirty="0" smtClean="0"/>
              <a:t>Τι κάνουμε;</a:t>
            </a:r>
            <a:endParaRPr lang="en-US" sz="1600" dirty="0" smtClean="0"/>
          </a:p>
          <a:p>
            <a:pPr marL="530225" indent="-265113">
              <a:buFont typeface="Courier New" panose="02070309020205020404" pitchFamily="49" charset="0"/>
              <a:buChar char="o"/>
            </a:pPr>
            <a:r>
              <a:rPr lang="el-GR" sz="1600" dirty="0" smtClean="0"/>
              <a:t>Εστιάζουμε </a:t>
            </a:r>
            <a:r>
              <a:rPr lang="el-GR" sz="1600" dirty="0"/>
              <a:t>στα διαθέσιμα </a:t>
            </a:r>
            <a:r>
              <a:rPr lang="el-GR" sz="1600" dirty="0" smtClean="0"/>
              <a:t>στοιχεία.</a:t>
            </a:r>
            <a:endParaRPr lang="en-US" sz="1600" dirty="0" smtClean="0"/>
          </a:p>
          <a:p>
            <a:pPr marL="530225" indent="-265113">
              <a:buFont typeface="Courier New" panose="02070309020205020404" pitchFamily="49" charset="0"/>
              <a:buChar char="o"/>
            </a:pPr>
            <a:r>
              <a:rPr lang="el-GR" sz="1600" dirty="0" smtClean="0"/>
              <a:t>Εξετάζουμε </a:t>
            </a:r>
            <a:r>
              <a:rPr lang="el-GR" sz="1600" dirty="0"/>
              <a:t>τις πληροφορίες που έχουμε στη διάθεσή μας και τι μπορούμε να μάθουμε από </a:t>
            </a:r>
            <a:r>
              <a:rPr lang="el-GR" sz="1600" dirty="0" smtClean="0"/>
              <a:t>αυτές.</a:t>
            </a:r>
            <a:endParaRPr lang="en-US" sz="1600" dirty="0" smtClean="0"/>
          </a:p>
          <a:p>
            <a:pPr marL="530225" indent="-265113">
              <a:buFont typeface="Courier New" panose="02070309020205020404" pitchFamily="49" charset="0"/>
              <a:buChar char="o"/>
            </a:pPr>
            <a:r>
              <a:rPr lang="el-GR" sz="1600" dirty="0" smtClean="0"/>
              <a:t>Ψάχνουμε </a:t>
            </a:r>
            <a:r>
              <a:rPr lang="el-GR" sz="1600" dirty="0"/>
              <a:t>για κενά στη γνώση μας και είτε προσπαθούμε να τα αναπληρώσουμε είτε να τα λάβουμε υπόψη μας. </a:t>
            </a:r>
            <a:endParaRPr lang="en-US" sz="1600" dirty="0" smtClean="0"/>
          </a:p>
          <a:p>
            <a:pPr marL="530225" indent="-265113">
              <a:buFont typeface="Courier New" panose="02070309020205020404" pitchFamily="49" charset="0"/>
              <a:buChar char="o"/>
            </a:pPr>
            <a:r>
              <a:rPr lang="el-GR" sz="1600" dirty="0" smtClean="0"/>
              <a:t>Αναλύουμε </a:t>
            </a:r>
            <a:r>
              <a:rPr lang="el-GR" sz="1600" dirty="0"/>
              <a:t>τις προηγούμενες τάσεις και προσπαθούμε να εξάγουμε συμπεράσματα από </a:t>
            </a:r>
            <a:r>
              <a:rPr lang="el-GR" sz="1600" dirty="0" smtClean="0"/>
              <a:t>ιστορικά </a:t>
            </a:r>
            <a:r>
              <a:rPr lang="el-GR" sz="1600" dirty="0"/>
              <a:t>στοιχεία</a:t>
            </a:r>
            <a:r>
              <a:rPr lang="el-GR" sz="1600" dirty="0" smtClean="0"/>
              <a:t>.</a:t>
            </a:r>
            <a:endParaRPr lang="en-US" sz="1600" dirty="0" smtClean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sz="1600" dirty="0" smtClean="0"/>
              <a:t>ουδετερότητα</a:t>
            </a:r>
            <a:r>
              <a:rPr lang="el-GR" sz="1600" dirty="0"/>
              <a:t>, επικέντρωση σε γεγονότα, αριθμούς, φήμες, ανάγκες πληροφόρησης, τι χρειάζεται και τι μπορεί να επιτευχθεί</a:t>
            </a:r>
            <a:r>
              <a:rPr lang="el-GR" sz="1600" dirty="0" smtClean="0"/>
              <a:t>.</a:t>
            </a:r>
            <a:endParaRPr lang="el-GR" sz="1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5"/>
            <a:ext cx="196850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2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/>
              <a:t>Συμβολίζει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92896"/>
            <a:ext cx="202817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563" y="2996952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36912"/>
            <a:ext cx="202817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8920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742704"/>
            <a:ext cx="201205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127</Words>
  <Application>Microsoft Office PowerPoint</Application>
  <PresentationFormat>Προβολή στην οθόνη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7</vt:i4>
      </vt:variant>
    </vt:vector>
  </HeadingPairs>
  <TitlesOfParts>
    <vt:vector size="8" baseType="lpstr">
      <vt:lpstr>Θέμα του Office</vt:lpstr>
      <vt:lpstr>Τα έξι σκεπτόμενα καπέλα του De Bono</vt:lpstr>
      <vt:lpstr>Το λευκό καπέλο!!!!!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Νικόλαος Μπαλκίζας</dc:creator>
  <cp:lastModifiedBy>user1</cp:lastModifiedBy>
  <cp:revision>30</cp:revision>
  <dcterms:created xsi:type="dcterms:W3CDTF">2014-08-05T13:30:21Z</dcterms:created>
  <dcterms:modified xsi:type="dcterms:W3CDTF">2014-10-21T09:08:55Z</dcterms:modified>
</cp:coreProperties>
</file>