
<file path=[Content_Types].xml><?xml version="1.0" encoding="utf-8"?>
<Types xmlns="http://schemas.openxmlformats.org/package/2006/content-types">
  <Default Extension="rels" ContentType="application/vnd.openxmlformats-package.relationships+xml"/>
  <Default Extension="png" ContentType="image/png"/>
  <Default Extension="xml" ContentType="application/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</Types>
</file>

<file path=_rels/.rels><?xml version="1.0" encoding="UTF-8" standalone="yes"?><Relationships xmlns="http://schemas.openxmlformats.org/package/2006/relationships"><Relationship Target="ppt/presentation.xml" Type="http://schemas.openxmlformats.org/officeDocument/2006/relationships/officeDocument" Id="rId1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aveSubsetFonts="1" autoCompressPictures="0" strictFirstAndLastChars="0" showSpecialPlsOnTitleSld="0" firstSlideNum="0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</p:sldIdLst>
  <p:sldSz cy="5715000" cx="9144000"/>
  <p:notesSz cy="9144000" cx="6858000"/>
  <p:defaultTextStyle>
    <a:defPPr algn="l" rtl="0" marR="0">
      <a:lnSpc>
        <a:spcPct val="100000"/>
      </a:lnSpc>
      <a:spcBef>
        <a:spcPts val="0"/>
      </a:spcBef>
      <a:spcAft>
        <a:spcPts val="0"/>
      </a:spcAft>
    </a:defPPr>
    <a:lvl1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Target="presProps.xml" Type="http://schemas.openxmlformats.org/officeDocument/2006/relationships/presProps" Id="rId2"/><Relationship Target="theme/theme2.xml" Type="http://schemas.openxmlformats.org/officeDocument/2006/relationships/theme" Id="rId1"/><Relationship Target="slideMasters/slideMaster1.xml" Type="http://schemas.openxmlformats.org/officeDocument/2006/relationships/slideMaster" Id="rId4"/><Relationship Target="tableStyles.xml" Type="http://schemas.openxmlformats.org/officeDocument/2006/relationships/tableStyles" Id="rId3"/><Relationship Target="slides/slide1.xml" Type="http://schemas.openxmlformats.org/officeDocument/2006/relationships/slide" Id="rId6"/><Relationship Target="notesMasters/notesMaster1.xml" Type="http://schemas.openxmlformats.org/officeDocument/2006/relationships/notesMaster" Id="rId5"/><Relationship Target="slides/slide3.xml" Type="http://schemas.openxmlformats.org/officeDocument/2006/relationships/slide" Id="rId8"/><Relationship Target="slides/slide2.xml" Type="http://schemas.openxmlformats.org/officeDocument/2006/relationships/slide" Id="rId7"/></Relationships>
</file>

<file path=ppt/notesMasters/_rels/notesMaster1.xml.rels><?xml version="1.0" encoding="UTF-8" standalone="yes"?><Relationships xmlns="http://schemas.openxmlformats.org/package/2006/relationships"><Relationship Target="../theme/theme3.xml" Type="http://schemas.openxmlformats.org/officeDocument/2006/relationships/theme" Id="rId1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y="685800" x="686002"/>
            <a:ext cy="3429000" cx="54866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</p:notesMaster>
</file>

<file path=ppt/notesSlides/_rels/notesSlide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91" name="Shape 9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2" name="Shape 92"/>
          <p:cNvSpPr/>
          <p:nvPr>
            <p:ph idx="2" type="sldImg"/>
          </p:nvPr>
        </p:nvSpPr>
        <p:spPr>
          <a:xfrm>
            <a:off y="685800" x="686002"/>
            <a:ext cy="3429000" cx="54866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93" name="Shape 9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97" name="Shape 9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8" name="Shape 98"/>
          <p:cNvSpPr/>
          <p:nvPr>
            <p:ph idx="2" type="sldImg"/>
          </p:nvPr>
        </p:nvSpPr>
        <p:spPr>
          <a:xfrm>
            <a:off y="685800" x="686002"/>
            <a:ext cy="3429000" cx="54866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99" name="Shape 99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05" name="Shape 10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6" name="Shape 106"/>
          <p:cNvSpPr/>
          <p:nvPr>
            <p:ph idx="2" type="sldImg"/>
          </p:nvPr>
        </p:nvSpPr>
        <p:spPr>
          <a:xfrm>
            <a:off y="685800" x="686002"/>
            <a:ext cy="3429000" cx="54866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107" name="Shape 107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2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3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4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5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6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59" name="Shape 5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grpSp>
        <p:nvGrpSpPr>
          <p:cNvPr id="60" name="Shape 60"/>
          <p:cNvGrpSpPr/>
          <p:nvPr/>
        </p:nvGrpSpPr>
        <p:grpSpPr>
          <a:xfrm>
            <a:off y="1111809" x="-11"/>
            <a:ext cy="3430112" cx="7314320"/>
            <a:chOff y="1378676" x="-11"/>
            <a:chExt cy="4116299" cx="7314320"/>
          </a:xfrm>
        </p:grpSpPr>
        <p:sp>
          <p:nvSpPr>
            <p:cNvPr id="61" name="Shape 61"/>
            <p:cNvSpPr/>
            <p:nvPr/>
          </p:nvSpPr>
          <p:spPr>
            <a:xfrm flipH="1">
              <a:off y="1378676" x="-11"/>
              <a:ext cy="4116299" cx="1878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2" name="Shape 62"/>
            <p:cNvSpPr/>
            <p:nvPr/>
          </p:nvSpPr>
          <p:spPr>
            <a:xfrm flipH="1">
              <a:off y="1378676" x="187809"/>
              <a:ext cy="4116299" cx="7126499"/>
            </a:xfrm>
            <a:prstGeom prst="rect">
              <a:avLst/>
            </a:prstGeom>
            <a:solidFill>
              <a:srgbClr val="0F243E"/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sp>
        <p:nvSpPr>
          <p:cNvPr id="63" name="Shape 63"/>
          <p:cNvSpPr txBox="1"/>
          <p:nvPr>
            <p:ph type="ctrTitle"/>
          </p:nvPr>
        </p:nvSpPr>
        <p:spPr>
          <a:xfrm>
            <a:off y="1888813" x="685800"/>
            <a:ext cy="1111499" cx="6400799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64" name="Shape 64"/>
          <p:cNvSpPr txBox="1"/>
          <p:nvPr>
            <p:ph idx="1" type="subTitle"/>
          </p:nvPr>
        </p:nvSpPr>
        <p:spPr>
          <a:xfrm>
            <a:off y="3000375" x="685800"/>
            <a:ext cy="750600" cx="64007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spcBef>
                <a:spcPts val="0"/>
              </a:spcBef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1pPr>
            <a:lvl2pPr>
              <a:spcBef>
                <a:spcPts val="0"/>
              </a:spcBef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2pPr>
            <a:lvl3pPr>
              <a:spcBef>
                <a:spcPts val="0"/>
              </a:spcBef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3pPr>
            <a:lvl4pPr>
              <a:spcBef>
                <a:spcPts val="0"/>
              </a:spcBef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4pPr>
            <a:lvl5pPr>
              <a:spcBef>
                <a:spcPts val="0"/>
              </a:spcBef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5pPr>
            <a:lvl6pPr>
              <a:spcBef>
                <a:spcPts val="0"/>
              </a:spcBef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6pPr>
            <a:lvl7pPr>
              <a:spcBef>
                <a:spcPts val="0"/>
              </a:spcBef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7pPr>
            <a:lvl8pPr>
              <a:spcBef>
                <a:spcPts val="0"/>
              </a:spcBef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8pPr>
            <a:lvl9pPr>
              <a:spcBef>
                <a:spcPts val="0"/>
              </a:spcBef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65" name="Shape 6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grpSp>
        <p:nvGrpSpPr>
          <p:cNvPr id="66" name="Shape 66"/>
          <p:cNvGrpSpPr/>
          <p:nvPr/>
        </p:nvGrpSpPr>
        <p:grpSpPr>
          <a:xfrm>
            <a:off y="-10156" x="-13"/>
            <a:ext cy="1343853" cx="8005727"/>
            <a:chOff y="-12187" x="-13"/>
            <a:chExt cy="1161900" cx="8005727"/>
          </a:xfrm>
        </p:grpSpPr>
        <p:sp>
          <p:nvSpPr>
            <p:cNvPr id="67" name="Shape 67"/>
            <p:cNvSpPr/>
            <p:nvPr/>
          </p:nvSpPr>
          <p:spPr>
            <a:xfrm flipH="1">
              <a:off y="-12187" x="-13"/>
              <a:ext cy="1161900" cx="1878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8" name="Shape 68"/>
            <p:cNvSpPr/>
            <p:nvPr/>
          </p:nvSpPr>
          <p:spPr>
            <a:xfrm flipH="1">
              <a:off y="-12187" x="187715"/>
              <a:ext cy="1161900" cx="7817999"/>
            </a:xfrm>
            <a:prstGeom prst="rect">
              <a:avLst/>
            </a:prstGeom>
            <a:solidFill>
              <a:srgbClr val="0F243E"/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sp>
        <p:nvSpPr>
          <p:cNvPr id="69" name="Shape 69"/>
          <p:cNvSpPr txBox="1"/>
          <p:nvPr>
            <p:ph type="title"/>
          </p:nvPr>
        </p:nvSpPr>
        <p:spPr>
          <a:xfrm>
            <a:off y="112334" x="457200"/>
            <a:ext cy="1126499" cx="7315499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70" name="Shape 70"/>
          <p:cNvSpPr txBox="1"/>
          <p:nvPr>
            <p:ph idx="1" type="body"/>
          </p:nvPr>
        </p:nvSpPr>
        <p:spPr>
          <a:xfrm>
            <a:off y="1420573" x="457200"/>
            <a:ext cy="4033499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71" name="Shape 7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2" name="Shape 72"/>
          <p:cNvSpPr txBox="1"/>
          <p:nvPr>
            <p:ph idx="1" type="body"/>
          </p:nvPr>
        </p:nvSpPr>
        <p:spPr>
          <a:xfrm>
            <a:off y="1420570" x="456245"/>
            <a:ext cy="4033499" cx="40385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73" name="Shape 73"/>
          <p:cNvSpPr txBox="1"/>
          <p:nvPr>
            <p:ph idx="2" type="body"/>
          </p:nvPr>
        </p:nvSpPr>
        <p:spPr>
          <a:xfrm>
            <a:off y="1420570" x="4648200"/>
            <a:ext cy="4033499" cx="40385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grpSp>
        <p:nvGrpSpPr>
          <p:cNvPr id="74" name="Shape 74"/>
          <p:cNvGrpSpPr/>
          <p:nvPr/>
        </p:nvGrpSpPr>
        <p:grpSpPr>
          <a:xfrm>
            <a:off y="-10156" x="-13"/>
            <a:ext cy="1343853" cx="8005727"/>
            <a:chOff y="-12187" x="-13"/>
            <a:chExt cy="1161900" cx="8005727"/>
          </a:xfrm>
        </p:grpSpPr>
        <p:sp>
          <p:nvSpPr>
            <p:cNvPr id="75" name="Shape 75"/>
            <p:cNvSpPr/>
            <p:nvPr/>
          </p:nvSpPr>
          <p:spPr>
            <a:xfrm flipH="1">
              <a:off y="-12187" x="-13"/>
              <a:ext cy="1161900" cx="187800"/>
            </a:xfrm>
            <a:prstGeom prst="rect">
              <a:avLst/>
            </a:prstGeom>
            <a:solidFill>
              <a:srgbClr val="AB0101"/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6" name="Shape 76"/>
            <p:cNvSpPr/>
            <p:nvPr/>
          </p:nvSpPr>
          <p:spPr>
            <a:xfrm flipH="1">
              <a:off y="-12187" x="187715"/>
              <a:ext cy="1161900" cx="7817999"/>
            </a:xfrm>
            <a:prstGeom prst="rect">
              <a:avLst/>
            </a:prstGeom>
            <a:solidFill>
              <a:srgbClr val="0F243E"/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sp>
        <p:nvSpPr>
          <p:cNvPr id="77" name="Shape 77"/>
          <p:cNvSpPr txBox="1"/>
          <p:nvPr>
            <p:ph type="title"/>
          </p:nvPr>
        </p:nvSpPr>
        <p:spPr>
          <a:xfrm>
            <a:off y="112334" x="457200"/>
            <a:ext cy="1126499" cx="7315499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78" name="Shape 7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grpSp>
        <p:nvGrpSpPr>
          <p:cNvPr id="79" name="Shape 79"/>
          <p:cNvGrpSpPr/>
          <p:nvPr/>
        </p:nvGrpSpPr>
        <p:grpSpPr>
          <a:xfrm>
            <a:off y="-10156" x="-13"/>
            <a:ext cy="1343853" cx="8005727"/>
            <a:chOff y="-12187" x="-13"/>
            <a:chExt cy="1161900" cx="8005727"/>
          </a:xfrm>
        </p:grpSpPr>
        <p:sp>
          <p:nvSpPr>
            <p:cNvPr id="80" name="Shape 80"/>
            <p:cNvSpPr/>
            <p:nvPr/>
          </p:nvSpPr>
          <p:spPr>
            <a:xfrm flipH="1">
              <a:off y="-12187" x="-13"/>
              <a:ext cy="1161900" cx="187800"/>
            </a:xfrm>
            <a:prstGeom prst="rect">
              <a:avLst/>
            </a:prstGeom>
            <a:solidFill>
              <a:srgbClr val="AB0101"/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81" name="Shape 81"/>
            <p:cNvSpPr/>
            <p:nvPr/>
          </p:nvSpPr>
          <p:spPr>
            <a:xfrm flipH="1">
              <a:off y="-12187" x="187715"/>
              <a:ext cy="1161900" cx="7817999"/>
            </a:xfrm>
            <a:prstGeom prst="rect">
              <a:avLst/>
            </a:prstGeom>
            <a:solidFill>
              <a:srgbClr val="0F243E"/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sp>
        <p:nvSpPr>
          <p:cNvPr id="82" name="Shape 82"/>
          <p:cNvSpPr txBox="1"/>
          <p:nvPr>
            <p:ph type="title"/>
          </p:nvPr>
        </p:nvSpPr>
        <p:spPr>
          <a:xfrm>
            <a:off y="112334" x="457200"/>
            <a:ext cy="1126499" cx="7315499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83" name="Shape 8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4" name="Shape 84"/>
          <p:cNvSpPr/>
          <p:nvPr/>
        </p:nvSpPr>
        <p:spPr>
          <a:xfrm flipH="1">
            <a:off y="5137512" x="8964665"/>
            <a:ext cy="579300" cx="187800"/>
          </a:xfrm>
          <a:prstGeom prst="rect">
            <a:avLst/>
          </a:prstGeom>
          <a:solidFill>
            <a:srgbClr val="AB0101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5" name="Shape 85"/>
          <p:cNvSpPr/>
          <p:nvPr/>
        </p:nvSpPr>
        <p:spPr>
          <a:xfrm flipH="1">
            <a:off y="5137512" x="3866777"/>
            <a:ext cy="579300" cx="5097900"/>
          </a:xfrm>
          <a:prstGeom prst="rect">
            <a:avLst/>
          </a:prstGeom>
          <a:solidFill>
            <a:srgbClr val="0F243E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6" name="Shape 86"/>
          <p:cNvSpPr txBox="1"/>
          <p:nvPr>
            <p:ph idx="1" type="body"/>
          </p:nvPr>
        </p:nvSpPr>
        <p:spPr>
          <a:xfrm>
            <a:off y="5137512" x="3866812"/>
            <a:ext cy="579300" cx="50979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spcBef>
                <a:spcPts val="0"/>
              </a:spcBef>
              <a:buClr>
                <a:schemeClr val="lt1"/>
              </a:buClr>
              <a:buSzPct val="100000"/>
              <a:buNone/>
              <a:defRPr sz="1400">
                <a:solidFill>
                  <a:schemeClr val="lt1"/>
                </a:solidFill>
              </a:defRPr>
            </a:lvl1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87" name="Shape 87"/>
        <p:cNvGrpSpPr/>
        <p:nvPr/>
      </p:nvGrpSpPr>
      <p:grpSpPr>
        <a:xfrm>
          <a:off y="0" x="0"/>
          <a:ext cy="0" cx="0"/>
          <a:chOff y="0" x="0"/>
          <a:chExt cy="0" cx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Target="../slideLayouts/slideLayout2.xml" Type="http://schemas.openxmlformats.org/officeDocument/2006/relationships/slideLayout" Id="rId2"/><Relationship Target="../slideLayouts/slideLayout1.xml" Type="http://schemas.openxmlformats.org/officeDocument/2006/relationships/slideLayout" Id="rId1"/><Relationship Target="../slideLayouts/slideLayout4.xml" Type="http://schemas.openxmlformats.org/officeDocument/2006/relationships/slideLayout" Id="rId4"/><Relationship Target="../slideLayouts/slideLayout3.xml" Type="http://schemas.openxmlformats.org/officeDocument/2006/relationships/slideLayout" Id="rId3"/><Relationship Target="../slideLayouts/slideLayout6.xml" Type="http://schemas.openxmlformats.org/officeDocument/2006/relationships/slideLayout" Id="rId6"/><Relationship Target="../slideLayouts/slideLayout5.xml" Type="http://schemas.openxmlformats.org/officeDocument/2006/relationships/slideLayout" Id="rId5"/><Relationship Target="../theme/theme1.xml" Type="http://schemas.openxmlformats.org/officeDocument/2006/relationships/theme" Id="rId7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4" name="Shape 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grpSp>
        <p:nvGrpSpPr>
          <p:cNvPr id="5" name="Shape 5"/>
          <p:cNvGrpSpPr/>
          <p:nvPr/>
        </p:nvGrpSpPr>
        <p:grpSpPr>
          <a:xfrm>
            <a:off y="-78" x="33867"/>
            <a:ext cy="2341769" cx="3409812"/>
            <a:chOff y="1493" x="0"/>
            <a:chExt cy="2810236" cx="3409812"/>
          </a:xfrm>
        </p:grpSpPr>
        <p:cxnSp>
          <p:nvCxnSpPr>
            <p:cNvPr id="6" name="Shape 6"/>
            <p:cNvCxnSpPr/>
            <p:nvPr/>
          </p:nvCxnSpPr>
          <p:spPr>
            <a:xfrm>
              <a:off y="245542" x="0"/>
              <a:ext cy="1500" cx="32510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7" name="Shape 7"/>
            <p:cNvCxnSpPr/>
            <p:nvPr/>
          </p:nvCxnSpPr>
          <p:spPr>
            <a:xfrm rot="-5400000">
              <a:off y="1407880" x="-1212177"/>
              <a:ext cy="1500" cx="2806200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8" name="Shape 8"/>
            <p:cNvCxnSpPr/>
            <p:nvPr/>
          </p:nvCxnSpPr>
          <p:spPr>
            <a:xfrm>
              <a:off y="474143" x="0"/>
              <a:ext cy="1500" cx="26669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9" name="Shape 9"/>
            <p:cNvCxnSpPr/>
            <p:nvPr/>
          </p:nvCxnSpPr>
          <p:spPr>
            <a:xfrm>
              <a:off y="702743" x="0"/>
              <a:ext cy="1500" cx="2167500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10" name="Shape 10"/>
            <p:cNvCxnSpPr/>
            <p:nvPr/>
          </p:nvCxnSpPr>
          <p:spPr>
            <a:xfrm>
              <a:off y="931342" x="0"/>
              <a:ext cy="1500" cx="18626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11" name="Shape 11"/>
            <p:cNvCxnSpPr/>
            <p:nvPr/>
          </p:nvCxnSpPr>
          <p:spPr>
            <a:xfrm>
              <a:off y="1159942" x="0"/>
              <a:ext cy="1500" cx="14900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12" name="Shape 12"/>
            <p:cNvCxnSpPr/>
            <p:nvPr/>
          </p:nvCxnSpPr>
          <p:spPr>
            <a:xfrm>
              <a:off y="1388542" x="0"/>
              <a:ext cy="1500" cx="12191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13" name="Shape 13"/>
            <p:cNvCxnSpPr/>
            <p:nvPr/>
          </p:nvCxnSpPr>
          <p:spPr>
            <a:xfrm>
              <a:off y="1617142" x="0"/>
              <a:ext cy="1500" cx="9905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14" name="Shape 14"/>
            <p:cNvCxnSpPr/>
            <p:nvPr/>
          </p:nvCxnSpPr>
          <p:spPr>
            <a:xfrm>
              <a:off y="1845742" x="0"/>
              <a:ext cy="1500" cx="745200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15" name="Shape 15"/>
            <p:cNvCxnSpPr/>
            <p:nvPr/>
          </p:nvCxnSpPr>
          <p:spPr>
            <a:xfrm>
              <a:off y="2074342" x="0"/>
              <a:ext cy="1500" cx="5333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16" name="Shape 16"/>
            <p:cNvCxnSpPr/>
            <p:nvPr/>
          </p:nvCxnSpPr>
          <p:spPr>
            <a:xfrm>
              <a:off y="2302943" x="0"/>
              <a:ext cy="1500" cx="2624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17" name="Shape 17"/>
            <p:cNvCxnSpPr/>
            <p:nvPr/>
          </p:nvCxnSpPr>
          <p:spPr>
            <a:xfrm rot="-5400000">
              <a:off y="1238115" x="-814261"/>
              <a:ext cy="1500" cx="24683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18" name="Shape 18"/>
            <p:cNvCxnSpPr/>
            <p:nvPr/>
          </p:nvCxnSpPr>
          <p:spPr>
            <a:xfrm rot="-5400000">
              <a:off y="1014527" x="-357712"/>
              <a:ext cy="1500" cx="20180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19" name="Shape 19"/>
            <p:cNvCxnSpPr/>
            <p:nvPr/>
          </p:nvCxnSpPr>
          <p:spPr>
            <a:xfrm rot="-5400000">
              <a:off y="887576" x="-853"/>
              <a:ext cy="1500" cx="17639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20" name="Shape 20"/>
            <p:cNvCxnSpPr/>
            <p:nvPr/>
          </p:nvCxnSpPr>
          <p:spPr>
            <a:xfrm rot="-5400000">
              <a:off y="790194" x="326307"/>
              <a:ext cy="1500" cx="1569300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21" name="Shape 21"/>
            <p:cNvCxnSpPr/>
            <p:nvPr/>
          </p:nvCxnSpPr>
          <p:spPr>
            <a:xfrm rot="-5400000">
              <a:off y="709726" x="636516"/>
              <a:ext cy="1500" cx="1408500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22" name="Shape 22"/>
            <p:cNvCxnSpPr/>
            <p:nvPr/>
          </p:nvCxnSpPr>
          <p:spPr>
            <a:xfrm rot="-5400000">
              <a:off y="603961" x="972228"/>
              <a:ext cy="1500" cx="1196700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23" name="Shape 23"/>
            <p:cNvCxnSpPr/>
            <p:nvPr/>
          </p:nvCxnSpPr>
          <p:spPr>
            <a:xfrm rot="-5400000">
              <a:off y="527761" x="1278236"/>
              <a:ext cy="1500" cx="1044300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24" name="Shape 24"/>
            <p:cNvCxnSpPr/>
            <p:nvPr/>
          </p:nvCxnSpPr>
          <p:spPr>
            <a:xfrm rot="-5400000">
              <a:off y="440776" x="1590398"/>
              <a:ext cy="1500" cx="8795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25" name="Shape 25"/>
            <p:cNvCxnSpPr/>
            <p:nvPr/>
          </p:nvCxnSpPr>
          <p:spPr>
            <a:xfrm rot="-5400000">
              <a:off y="377227" x="1883657"/>
              <a:ext cy="1500" cx="752700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26" name="Shape 26"/>
            <p:cNvCxnSpPr/>
            <p:nvPr/>
          </p:nvCxnSpPr>
          <p:spPr>
            <a:xfrm rot="-5400000">
              <a:off y="292493" x="2198066"/>
              <a:ext cy="1500" cx="5834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27" name="Shape 27"/>
            <p:cNvCxnSpPr/>
            <p:nvPr/>
          </p:nvCxnSpPr>
          <p:spPr>
            <a:xfrm rot="-5400000">
              <a:off y="199376" x="2521027"/>
              <a:ext cy="1500" cx="397200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28" name="Shape 28"/>
            <p:cNvCxnSpPr/>
            <p:nvPr/>
          </p:nvCxnSpPr>
          <p:spPr>
            <a:xfrm rot="-5400000">
              <a:off y="148627" x="2801688"/>
              <a:ext cy="1500" cx="2954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29" name="Shape 29"/>
            <p:cNvCxnSpPr/>
            <p:nvPr/>
          </p:nvCxnSpPr>
          <p:spPr>
            <a:xfrm rot="-5400000">
              <a:off y="102444" x="3079242"/>
              <a:ext cy="1500" cx="2015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30" name="Shape 30"/>
            <p:cNvCxnSpPr/>
            <p:nvPr/>
          </p:nvCxnSpPr>
          <p:spPr>
            <a:xfrm rot="-5400000">
              <a:off y="85076" x="3324762"/>
              <a:ext cy="1500" cx="168600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</p:grpSp>
      <p:sp>
        <p:nvSpPr>
          <p:cNvPr id="31" name="Shape 31"/>
          <p:cNvSpPr txBox="1"/>
          <p:nvPr>
            <p:ph type="title"/>
          </p:nvPr>
        </p:nvSpPr>
        <p:spPr>
          <a:xfrm>
            <a:off y="228864" x="457200"/>
            <a:ext cy="952499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>
              <a:spcBef>
                <a:spcPts val="0"/>
              </a:spcBef>
              <a:buClr>
                <a:schemeClr val="lt1"/>
              </a:buClr>
              <a:buSzPct val="100000"/>
              <a:buNone/>
              <a:defRPr sz="4400">
                <a:solidFill>
                  <a:schemeClr val="lt1"/>
                </a:solidFill>
              </a:defRPr>
            </a:lvl1pPr>
            <a:lvl2pPr>
              <a:spcBef>
                <a:spcPts val="0"/>
              </a:spcBef>
              <a:buClr>
                <a:schemeClr val="lt1"/>
              </a:buClr>
              <a:buSzPct val="100000"/>
              <a:buNone/>
              <a:defRPr sz="4400">
                <a:solidFill>
                  <a:schemeClr val="lt1"/>
                </a:solidFill>
              </a:defRPr>
            </a:lvl2pPr>
            <a:lvl3pPr>
              <a:spcBef>
                <a:spcPts val="0"/>
              </a:spcBef>
              <a:buClr>
                <a:schemeClr val="lt1"/>
              </a:buClr>
              <a:buSzPct val="100000"/>
              <a:buNone/>
              <a:defRPr sz="4400">
                <a:solidFill>
                  <a:schemeClr val="lt1"/>
                </a:solidFill>
              </a:defRPr>
            </a:lvl3pPr>
            <a:lvl4pPr>
              <a:spcBef>
                <a:spcPts val="0"/>
              </a:spcBef>
              <a:buClr>
                <a:schemeClr val="lt1"/>
              </a:buClr>
              <a:buSzPct val="100000"/>
              <a:buNone/>
              <a:defRPr sz="4400">
                <a:solidFill>
                  <a:schemeClr val="lt1"/>
                </a:solidFill>
              </a:defRPr>
            </a:lvl4pPr>
            <a:lvl5pPr>
              <a:spcBef>
                <a:spcPts val="0"/>
              </a:spcBef>
              <a:buClr>
                <a:schemeClr val="lt1"/>
              </a:buClr>
              <a:buSzPct val="100000"/>
              <a:buNone/>
              <a:defRPr sz="4400">
                <a:solidFill>
                  <a:schemeClr val="lt1"/>
                </a:solidFill>
              </a:defRPr>
            </a:lvl5pPr>
            <a:lvl6pPr>
              <a:spcBef>
                <a:spcPts val="0"/>
              </a:spcBef>
              <a:buClr>
                <a:schemeClr val="lt1"/>
              </a:buClr>
              <a:buSzPct val="100000"/>
              <a:buNone/>
              <a:defRPr sz="4400">
                <a:solidFill>
                  <a:schemeClr val="lt1"/>
                </a:solidFill>
              </a:defRPr>
            </a:lvl6pPr>
            <a:lvl7pPr>
              <a:spcBef>
                <a:spcPts val="0"/>
              </a:spcBef>
              <a:buClr>
                <a:schemeClr val="lt1"/>
              </a:buClr>
              <a:buSzPct val="100000"/>
              <a:buNone/>
              <a:defRPr sz="4400">
                <a:solidFill>
                  <a:schemeClr val="lt1"/>
                </a:solidFill>
              </a:defRPr>
            </a:lvl7pPr>
            <a:lvl8pPr>
              <a:spcBef>
                <a:spcPts val="0"/>
              </a:spcBef>
              <a:buClr>
                <a:schemeClr val="lt1"/>
              </a:buClr>
              <a:buSzPct val="100000"/>
              <a:buNone/>
              <a:defRPr sz="4400">
                <a:solidFill>
                  <a:schemeClr val="lt1"/>
                </a:solidFill>
              </a:defRPr>
            </a:lvl8pPr>
            <a:lvl9pPr>
              <a:spcBef>
                <a:spcPts val="0"/>
              </a:spcBef>
              <a:buClr>
                <a:schemeClr val="lt1"/>
              </a:buClr>
              <a:buSzPct val="100000"/>
              <a:buNone/>
              <a:defRPr sz="4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2" name="Shape 32"/>
          <p:cNvSpPr txBox="1"/>
          <p:nvPr>
            <p:ph idx="1" type="body"/>
          </p:nvPr>
        </p:nvSpPr>
        <p:spPr>
          <a:xfrm>
            <a:off y="1333500" x="457200"/>
            <a:ext cy="3771600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>
              <a:spcBef>
                <a:spcPts val="0"/>
              </a:spcBef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>
              <a:spcBef>
                <a:spcPts val="360"/>
              </a:spcBef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2pPr>
            <a:lvl3pPr>
              <a:spcBef>
                <a:spcPts val="360"/>
              </a:spcBef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3pPr>
            <a:lvl4pPr>
              <a:spcBef>
                <a:spcPts val="360"/>
              </a:spcBef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4pPr>
            <a:lvl5pPr>
              <a:spcBef>
                <a:spcPts val="360"/>
              </a:spcBef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5pPr>
            <a:lvl6pPr>
              <a:spcBef>
                <a:spcPts val="360"/>
              </a:spcBef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6pPr>
            <a:lvl7pPr>
              <a:spcBef>
                <a:spcPts val="360"/>
              </a:spcBef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7pPr>
            <a:lvl8pPr>
              <a:spcBef>
                <a:spcPts val="360"/>
              </a:spcBef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8pPr>
            <a:lvl9pPr>
              <a:spcBef>
                <a:spcPts val="360"/>
              </a:spcBef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9pPr>
          </a:lstStyle>
          <a:p/>
        </p:txBody>
      </p:sp>
      <p:grpSp>
        <p:nvGrpSpPr>
          <p:cNvPr id="33" name="Shape 33"/>
          <p:cNvGrpSpPr/>
          <p:nvPr/>
        </p:nvGrpSpPr>
        <p:grpSpPr>
          <a:xfrm rot="10800000">
            <a:off y="3373308" x="5734187"/>
            <a:ext cy="2341769" cx="3409812"/>
            <a:chOff y="1493" x="0"/>
            <a:chExt cy="2810236" cx="3409812"/>
          </a:xfrm>
        </p:grpSpPr>
        <p:cxnSp>
          <p:nvCxnSpPr>
            <p:cNvPr id="34" name="Shape 34"/>
            <p:cNvCxnSpPr/>
            <p:nvPr/>
          </p:nvCxnSpPr>
          <p:spPr>
            <a:xfrm>
              <a:off y="245542" x="0"/>
              <a:ext cy="1500" cx="32510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35" name="Shape 35"/>
            <p:cNvCxnSpPr/>
            <p:nvPr/>
          </p:nvCxnSpPr>
          <p:spPr>
            <a:xfrm rot="-5400000">
              <a:off y="1407880" x="-1212177"/>
              <a:ext cy="1500" cx="2806200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36" name="Shape 36"/>
            <p:cNvCxnSpPr/>
            <p:nvPr/>
          </p:nvCxnSpPr>
          <p:spPr>
            <a:xfrm>
              <a:off y="474143" x="0"/>
              <a:ext cy="1500" cx="26669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37" name="Shape 37"/>
            <p:cNvCxnSpPr/>
            <p:nvPr/>
          </p:nvCxnSpPr>
          <p:spPr>
            <a:xfrm>
              <a:off y="702743" x="0"/>
              <a:ext cy="1500" cx="2167500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38" name="Shape 38"/>
            <p:cNvCxnSpPr/>
            <p:nvPr/>
          </p:nvCxnSpPr>
          <p:spPr>
            <a:xfrm>
              <a:off y="931342" x="0"/>
              <a:ext cy="1500" cx="18626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39" name="Shape 39"/>
            <p:cNvCxnSpPr/>
            <p:nvPr/>
          </p:nvCxnSpPr>
          <p:spPr>
            <a:xfrm>
              <a:off y="1159942" x="0"/>
              <a:ext cy="1500" cx="14900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40" name="Shape 40"/>
            <p:cNvCxnSpPr/>
            <p:nvPr/>
          </p:nvCxnSpPr>
          <p:spPr>
            <a:xfrm>
              <a:off y="1388542" x="0"/>
              <a:ext cy="1500" cx="12191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41" name="Shape 41"/>
            <p:cNvCxnSpPr/>
            <p:nvPr/>
          </p:nvCxnSpPr>
          <p:spPr>
            <a:xfrm>
              <a:off y="1617142" x="0"/>
              <a:ext cy="1500" cx="9905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42" name="Shape 42"/>
            <p:cNvCxnSpPr/>
            <p:nvPr/>
          </p:nvCxnSpPr>
          <p:spPr>
            <a:xfrm>
              <a:off y="1845742" x="0"/>
              <a:ext cy="1500" cx="745200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43" name="Shape 43"/>
            <p:cNvCxnSpPr/>
            <p:nvPr/>
          </p:nvCxnSpPr>
          <p:spPr>
            <a:xfrm>
              <a:off y="2074342" x="0"/>
              <a:ext cy="1500" cx="5333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44" name="Shape 44"/>
            <p:cNvCxnSpPr/>
            <p:nvPr/>
          </p:nvCxnSpPr>
          <p:spPr>
            <a:xfrm>
              <a:off y="2302943" x="0"/>
              <a:ext cy="1500" cx="2624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45" name="Shape 45"/>
            <p:cNvCxnSpPr/>
            <p:nvPr/>
          </p:nvCxnSpPr>
          <p:spPr>
            <a:xfrm rot="-5400000">
              <a:off y="1238115" x="-814261"/>
              <a:ext cy="1500" cx="24683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46" name="Shape 46"/>
            <p:cNvCxnSpPr/>
            <p:nvPr/>
          </p:nvCxnSpPr>
          <p:spPr>
            <a:xfrm rot="-5400000">
              <a:off y="1014527" x="-357712"/>
              <a:ext cy="1500" cx="20180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47" name="Shape 47"/>
            <p:cNvCxnSpPr/>
            <p:nvPr/>
          </p:nvCxnSpPr>
          <p:spPr>
            <a:xfrm rot="-5400000">
              <a:off y="887576" x="-853"/>
              <a:ext cy="1500" cx="17639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48" name="Shape 48"/>
            <p:cNvCxnSpPr/>
            <p:nvPr/>
          </p:nvCxnSpPr>
          <p:spPr>
            <a:xfrm rot="-5400000">
              <a:off y="790194" x="326307"/>
              <a:ext cy="1500" cx="1569300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49" name="Shape 49"/>
            <p:cNvCxnSpPr/>
            <p:nvPr/>
          </p:nvCxnSpPr>
          <p:spPr>
            <a:xfrm rot="-5400000">
              <a:off y="709726" x="636516"/>
              <a:ext cy="1500" cx="1408500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50" name="Shape 50"/>
            <p:cNvCxnSpPr/>
            <p:nvPr/>
          </p:nvCxnSpPr>
          <p:spPr>
            <a:xfrm rot="-5400000">
              <a:off y="603961" x="972228"/>
              <a:ext cy="1500" cx="1196700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51" name="Shape 51"/>
            <p:cNvCxnSpPr/>
            <p:nvPr/>
          </p:nvCxnSpPr>
          <p:spPr>
            <a:xfrm rot="-5400000">
              <a:off y="527761" x="1278236"/>
              <a:ext cy="1500" cx="1044300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52" name="Shape 52"/>
            <p:cNvCxnSpPr/>
            <p:nvPr/>
          </p:nvCxnSpPr>
          <p:spPr>
            <a:xfrm rot="-5400000">
              <a:off y="440776" x="1590398"/>
              <a:ext cy="1500" cx="8795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53" name="Shape 53"/>
            <p:cNvCxnSpPr/>
            <p:nvPr/>
          </p:nvCxnSpPr>
          <p:spPr>
            <a:xfrm rot="-5400000">
              <a:off y="377227" x="1883657"/>
              <a:ext cy="1500" cx="752700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54" name="Shape 54"/>
            <p:cNvCxnSpPr/>
            <p:nvPr/>
          </p:nvCxnSpPr>
          <p:spPr>
            <a:xfrm rot="-5400000">
              <a:off y="292493" x="2198066"/>
              <a:ext cy="1500" cx="5834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55" name="Shape 55"/>
            <p:cNvCxnSpPr/>
            <p:nvPr/>
          </p:nvCxnSpPr>
          <p:spPr>
            <a:xfrm rot="-5400000">
              <a:off y="199376" x="2521027"/>
              <a:ext cy="1500" cx="397200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56" name="Shape 56"/>
            <p:cNvCxnSpPr/>
            <p:nvPr/>
          </p:nvCxnSpPr>
          <p:spPr>
            <a:xfrm rot="-5400000">
              <a:off y="148627" x="2801688"/>
              <a:ext cy="1500" cx="2954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57" name="Shape 57"/>
            <p:cNvCxnSpPr/>
            <p:nvPr/>
          </p:nvCxnSpPr>
          <p:spPr>
            <a:xfrm rot="-5400000">
              <a:off y="102444" x="3079242"/>
              <a:ext cy="1500" cx="2015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58" name="Shape 58"/>
            <p:cNvCxnSpPr/>
            <p:nvPr/>
          </p:nvCxnSpPr>
          <p:spPr>
            <a:xfrm rot="-5400000">
              <a:off y="85076" x="3324762"/>
              <a:ext cy="1500" cx="168600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</p:grpSp>
    </p:spTree>
  </p:cSld>
  <p:clrMap accent2="accent2" accent3="accent3" accent4="accent4" accent5="accent5" accent6="accent6" hlink="hlink" tx2="lt2" tx1="dk1" bg2="dk2" bg1="lt1" folHlink="folHlink" accent1="accent1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Target="../notesSlides/notesSlide1.xml" Type="http://schemas.openxmlformats.org/officeDocument/2006/relationships/notesSlide" Id="rId2"/><Relationship Target="../slideLayouts/slideLayout1.xml" Type="http://schemas.openxmlformats.org/officeDocument/2006/relationships/slideLayout" Id="rId1"/></Relationships>
</file>

<file path=ppt/slides/_rels/slide2.xml.rels><?xml version="1.0" encoding="UTF-8" standalone="yes"?><Relationships xmlns="http://schemas.openxmlformats.org/package/2006/relationships"><Relationship Target="../notesSlides/notesSlide2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3.xml.rels><?xml version="1.0" encoding="UTF-8" standalone="yes"?><Relationships xmlns="http://schemas.openxmlformats.org/package/2006/relationships"><Relationship Target="../notesSlides/notesSlide3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0.png" Type="http://schemas.openxmlformats.org/officeDocument/2006/relationships/image" Id="rId4"/><Relationship Target="../media/image01.png" Type="http://schemas.openxmlformats.org/officeDocument/2006/relationships/image" Id="rId3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8" name="Shape 8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9" name="Shape 89"/>
          <p:cNvSpPr txBox="1"/>
          <p:nvPr>
            <p:ph type="ctrTitle"/>
          </p:nvPr>
        </p:nvSpPr>
        <p:spPr>
          <a:xfrm>
            <a:off y="1213024" x="585750"/>
            <a:ext cy="1086900" cx="6400799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l" indent="0" marL="1828800">
              <a:spcBef>
                <a:spcPts val="0"/>
              </a:spcBef>
              <a:buNone/>
            </a:pPr>
            <a:r>
              <a:rPr b="1" sz="2400" lang="el"/>
              <a:t>  Αρχαία Θέατρα </a:t>
            </a:r>
          </a:p>
        </p:txBody>
      </p:sp>
      <p:sp>
        <p:nvSpPr>
          <p:cNvPr id="90" name="Shape 90"/>
          <p:cNvSpPr txBox="1"/>
          <p:nvPr>
            <p:ph idx="1" type="subTitle"/>
          </p:nvPr>
        </p:nvSpPr>
        <p:spPr>
          <a:xfrm>
            <a:off y="3501525" x="585750"/>
            <a:ext cy="649499" cx="64007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4" name="Shape 9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5" name="Shape 95"/>
          <p:cNvSpPr txBox="1"/>
          <p:nvPr>
            <p:ph type="title"/>
          </p:nvPr>
        </p:nvSpPr>
        <p:spPr>
          <a:xfrm>
            <a:off y="0" x="269625"/>
            <a:ext cy="1350599" cx="7315499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rtl="0" indent="0" marL="1828800">
              <a:spcBef>
                <a:spcPts val="0"/>
              </a:spcBef>
              <a:buNone/>
            </a:pPr>
            <a:r>
              <a:rPr u="sng" b="1" sz="2000" lang="el" i="1"/>
              <a:t>5 αρχαία δράματα </a:t>
            </a:r>
          </a:p>
          <a:p>
            <a:pPr rtl="0">
              <a:spcBef>
                <a:spcPts val="0"/>
              </a:spcBef>
              <a:buNone/>
            </a:pPr>
            <a:r>
              <a:rPr sz="2000" lang="el"/>
              <a:t> &lt;Αντιγόνη&gt; του Σοφοκλή/&lt;Βάκχες&gt; του Ευριπίδη/&lt;Ειρήνη&gt; του Αριστοφάνη/ &lt;Πέρσες&gt; του</a:t>
            </a:r>
          </a:p>
          <a:p>
            <a:pPr>
              <a:spcBef>
                <a:spcPts val="0"/>
              </a:spcBef>
              <a:buNone/>
            </a:pPr>
            <a:r>
              <a:rPr sz="2000" lang="el"/>
              <a:t>Ευριπίδη/&lt;Τρωάδες&gt; του Ευριπίδη </a:t>
            </a:r>
          </a:p>
        </p:txBody>
      </p:sp>
      <p:sp>
        <p:nvSpPr>
          <p:cNvPr id="96" name="Shape 96"/>
          <p:cNvSpPr txBox="1"/>
          <p:nvPr>
            <p:ph idx="1" type="body"/>
          </p:nvPr>
        </p:nvSpPr>
        <p:spPr>
          <a:xfrm>
            <a:off y="1350600" x="0"/>
            <a:ext cy="43644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l"/>
              <a:t>Τα αρχαία αυτά θεατρικά δρώμενα  παρουσιάζουν αρκετές ομοιότητες,Όπως όμως είναι φυσικό παρουσιάζουν ορισμένες διαφορές.</a:t>
            </a:r>
          </a:p>
          <a:p>
            <a:pPr rtl="0">
              <a:spcBef>
                <a:spcPts val="0"/>
              </a:spcBef>
              <a:buNone/>
            </a:pPr>
            <a:r>
              <a:rPr lang="el"/>
              <a:t> Καλύτερο θα ήταν να ξεκινήσουμε από τις διαφορές.</a:t>
            </a:r>
          </a:p>
          <a:p>
            <a:pPr rtl="0" lvl="0" indent="-342900" marL="45720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➔"/>
            </a:pPr>
            <a:r>
              <a:rPr lang="el"/>
              <a:t>Πρώτη και βασική είναι η υπόθεση του κάθε δρωμένου, πιο επιστημονικά </a:t>
            </a:r>
          </a:p>
          <a:p>
            <a:pPr rtl="0">
              <a:spcBef>
                <a:spcPts val="0"/>
              </a:spcBef>
              <a:buNone/>
            </a:pPr>
            <a:r>
              <a:rPr lang="el"/>
              <a:t>ο μύθος. </a:t>
            </a:r>
          </a:p>
          <a:p>
            <a:pPr rtl="0" lvl="0" indent="-342900" marL="45720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➔"/>
            </a:pPr>
            <a:r>
              <a:rPr lang="el"/>
              <a:t>Άλλη μια διαφορά είναι ο τρόπος που αποδίδονται οι διάλογοι. Για παράδειγμα οι διάλογοι μπορεί να εκφωνούνται με ρυθμό.</a:t>
            </a:r>
          </a:p>
          <a:p>
            <a:pPr rtl="0">
              <a:spcBef>
                <a:spcPts val="0"/>
              </a:spcBef>
              <a:buNone/>
            </a:pPr>
            <a:r>
              <a:rPr lang="el"/>
              <a:t>Το γεγονός όμως ότι υπάρχουν αυτές οι διαφορές δεν αναιρεί τις ομοιότητες του. Οι ομοιότητες είναι:</a:t>
            </a:r>
          </a:p>
          <a:p>
            <a:pPr rtl="0" lvl="0" indent="-342900" marL="45720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➔"/>
            </a:pPr>
            <a:r>
              <a:rPr lang="el"/>
              <a:t>Εκτός από την σκηνή υπάρχει μια ειδικά διαμορφωμένη σκηνή </a:t>
            </a:r>
          </a:p>
          <a:p>
            <a:pPr rtl="0" lvl="0" indent="-342900" marL="45720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➔"/>
            </a:pPr>
            <a:r>
              <a:rPr lang="el"/>
              <a:t>Πάνω σε αυτήν την σκηνή οι ηθοποιοί είναι συνήθως ξυπόλυτοι</a:t>
            </a:r>
          </a:p>
          <a:p>
            <a:pPr rtl="0" lvl="0" indent="-342900" marL="45720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➔"/>
            </a:pPr>
            <a:r>
              <a:rPr lang="el"/>
              <a:t>Τα κουστούμια  τους είναι σύγχρονα που θυμίζουν τις αρχαίες στολές </a:t>
            </a:r>
          </a:p>
          <a:p>
            <a:pPr rtl="0" lvl="0" indent="-342900" marL="45720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➔"/>
            </a:pPr>
            <a:r>
              <a:rPr lang="el"/>
              <a:t>Πολύ συχνά η παράσταση γίνεται με την συνοδεία μουσικής ορχήστρας </a:t>
            </a:r>
          </a:p>
          <a:p>
            <a:pPr rtl="0" lvl="0" indent="-342900" marL="45720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➔"/>
            </a:pPr>
            <a:r>
              <a:rPr lang="el"/>
              <a:t>Δεν είναι σπάνιο οι ηθοποιοί να χρησιμοποιούν χρωστικές για το σώμα        </a:t>
            </a:r>
          </a:p>
          <a:p>
            <a:pPr>
              <a:spcBef>
                <a:spcPts val="0"/>
              </a:spcBef>
              <a:buNone/>
            </a:pPr>
            <a:r>
              <a:rPr lang="el"/>
              <a:t>  </a:t>
            </a: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0" name="Shape 10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1" name="Shape 101"/>
          <p:cNvSpPr txBox="1"/>
          <p:nvPr>
            <p:ph type="title"/>
          </p:nvPr>
        </p:nvSpPr>
        <p:spPr>
          <a:xfrm>
            <a:off y="4" x="457200"/>
            <a:ext cy="626100" cx="7315499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sz="2400" lang="el"/>
              <a:t>Μηχανήματα του αρχαίου θεάτρου </a:t>
            </a:r>
          </a:p>
        </p:txBody>
      </p:sp>
      <p:sp>
        <p:nvSpPr>
          <p:cNvPr id="102" name="Shape 102"/>
          <p:cNvSpPr txBox="1"/>
          <p:nvPr>
            <p:ph idx="1" type="body"/>
          </p:nvPr>
        </p:nvSpPr>
        <p:spPr>
          <a:xfrm>
            <a:off y="1383048" x="150"/>
            <a:ext cy="40334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342900" marL="45720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AutoNum type="arabicPeriod"/>
            </a:pPr>
            <a:r>
              <a:rPr lang="el"/>
              <a:t>Γερανός( από μηχανής θεός): ειδικό μηχάνημα που ανυψώνει έναν ηθοποιό που ενσαρκώνει το ρόλο του θεού</a:t>
            </a:r>
          </a:p>
          <a:p>
            <a:pPr rtl="0" lvl="0" indent="-342900" marL="45720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AutoNum type="arabicPeriod"/>
            </a:pPr>
            <a:r>
              <a:rPr lang="el"/>
              <a:t>περίακτοι: 2 ξύλινοι στύλοι που βοηθούν στην αλλαγή του σκηνικού</a:t>
            </a:r>
          </a:p>
          <a:p>
            <a:pPr rtl="0" lvl="0" indent="-342900" marL="45720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AutoNum type="arabicPeriod"/>
            </a:pPr>
            <a:r>
              <a:rPr lang="el"/>
              <a:t>εκκύκλημα:τροχοφόρο δάπεδο πάνω στο οποίο τοποθετούνταν ομοιόματα νεκρών </a:t>
            </a:r>
          </a:p>
          <a:p>
            <a:pPr rtl="0" lvl="0" indent="-342900" marL="45720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AutoNum type="arabicPeriod"/>
            </a:pPr>
            <a:r>
              <a:rPr lang="el"/>
              <a:t>βροντείον: μηχανική αναπαραγωγή βροντής </a:t>
            </a:r>
          </a:p>
          <a:p>
            <a:pPr rtl="0" lvl="0" indent="-342900" marL="45720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AutoNum type="arabicPeriod"/>
            </a:pPr>
            <a:r>
              <a:rPr lang="el"/>
              <a:t>κεραυνοσκόπειον: μηχανική αναπαραγωγή κεραυνού </a:t>
            </a:r>
          </a:p>
          <a:p>
            <a:pPr lvl="0">
              <a:spcBef>
                <a:spcPts val="0"/>
              </a:spcBef>
              <a:buNone/>
            </a:pPr>
            <a:r>
              <a:rPr lang="el"/>
              <a:t> </a:t>
            </a:r>
          </a:p>
        </p:txBody>
      </p:sp>
      <p:pic>
        <p:nvPicPr>
          <p:cNvPr id="103" name="Shape 10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y="3623550" x="2476225"/>
            <a:ext cy="1792999" cx="23937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Shape 10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y="2556825" x="5943750"/>
            <a:ext cy="1685925" cx="228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lesson-plan">
  <a:themeElements>
    <a:clrScheme name="Custom 501">
      <a:dk1>
        <a:srgbClr val="000000"/>
      </a:dk1>
      <a:lt1>
        <a:srgbClr val="EFEDE2"/>
      </a:lt1>
      <a:dk2>
        <a:srgbClr val="1F497D"/>
      </a:dk2>
      <a:lt2>
        <a:srgbClr val="FDFFFF"/>
      </a:lt2>
      <a:accent1>
        <a:srgbClr val="4F81BD"/>
      </a:accent1>
      <a:accent2>
        <a:srgbClr val="AB0101"/>
      </a:accent2>
      <a:accent3>
        <a:srgbClr val="86B060"/>
      </a:accent3>
      <a:accent4>
        <a:srgbClr val="7760A0"/>
      </a:accent4>
      <a:accent5>
        <a:srgbClr val="739395"/>
      </a:accent5>
      <a:accent6>
        <a:srgbClr val="968B52"/>
      </a:accent6>
      <a:hlink>
        <a:srgbClr val="336699"/>
      </a:hlink>
      <a:folHlink>
        <a:srgbClr val="969696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</a:theme>
</file>

<file path=ppt/theme/theme3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