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13.xml" ContentType="application/vnd.openxmlformats-officedocument.presentationml.notesSlide+xml"/>
  <Override PartName="/ppt/notesSlides/notesSlide3.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slideMasters/slideMaster1.xml" ContentType="application/vnd.openxmlformats-officedocument.presentationml.slideMaster+xml"/>
  <Override PartName="/ppt/slides/slide7.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Types>
</file>

<file path=_rels/.rels><?xml version="1.0" encoding="UTF-8" standalone="yes"?><Relationships xmlns="http://schemas.openxmlformats.org/package/2006/relationships"><Relationship Target="ppt/presentation.xml" Type="http://schemas.openxmlformats.org/officeDocument/2006/relationships/officeDocument" Id="rId1"/></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aveSubsetFonts="1" autoCompressPictures="0" strictFirstAndLastChars="0" showSpecialPlsOnTitleSld="0" firstSlideNum="0">
  <p:sldMasterIdLst>
    <p:sldMasterId id="214748365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5143500" cx="9144000"/>
  <p:notesSz cy="9144000" cx="6858000"/>
  <p:defaultText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C5C67014-2A57-4623-8CFF-496A6407719B}">
  <a:tblStyle styleName="Table_0" styleId="{C5C67014-2A57-4623-8CFF-496A6407719B}"/>
  <a:tblStyle styleName="Table_1" styleId="{DE78FDAA-FBC3-4CF1-BEC2-A21A44146CB5}"/>
  <a:tblStyle styleName="Table_2" styleId="{4BABA023-F258-4BE5-8F6F-EC3DE70FC97F}"/>
</a:tblStyleLst>
</file>

<file path=ppt/_rels/presentation.xml.rels><?xml version="1.0" encoding="UTF-8" standalone="yes"?><Relationships xmlns="http://schemas.openxmlformats.org/package/2006/relationships"><Relationship Target="slides/slide14.xml" Type="http://schemas.openxmlformats.org/officeDocument/2006/relationships/slide" Id="rId19"/><Relationship Target="slides/slide13.xml" Type="http://schemas.openxmlformats.org/officeDocument/2006/relationships/slide" Id="rId18"/><Relationship Target="slides/slide12.xml" Type="http://schemas.openxmlformats.org/officeDocument/2006/relationships/slide" Id="rId17"/><Relationship Target="slides/slide11.xml" Type="http://schemas.openxmlformats.org/officeDocument/2006/relationships/slide" Id="rId16"/><Relationship Target="slides/slide10.xml" Type="http://schemas.openxmlformats.org/officeDocument/2006/relationships/slide" Id="rId15"/><Relationship Target="slides/slide9.xml" Type="http://schemas.openxmlformats.org/officeDocument/2006/relationships/slide" Id="rId14"/><Relationship Target="presProps.xml" Type="http://schemas.openxmlformats.org/officeDocument/2006/relationships/presProps" Id="rId2"/><Relationship Target="slides/slide7.xml" Type="http://schemas.openxmlformats.org/officeDocument/2006/relationships/slide" Id="rId12"/><Relationship Target="slides/slide8.xml" Type="http://schemas.openxmlformats.org/officeDocument/2006/relationships/slide" Id="rId13"/><Relationship Target="theme/theme2.xml" Type="http://schemas.openxmlformats.org/officeDocument/2006/relationships/theme" Id="rId1"/><Relationship Target="slideMasters/slideMaster1.xml" Type="http://schemas.openxmlformats.org/officeDocument/2006/relationships/slideMaster" Id="rId4"/><Relationship Target="slides/slide5.xml" Type="http://schemas.openxmlformats.org/officeDocument/2006/relationships/slide" Id="rId10"/><Relationship Target="tableStyles.xml" Type="http://schemas.openxmlformats.org/officeDocument/2006/relationships/tableStyles" Id="rId3"/><Relationship Target="slides/slide6.xml" Type="http://schemas.openxmlformats.org/officeDocument/2006/relationships/slide" Id="rId11"/><Relationship Target="slides/slide4.xml" Type="http://schemas.openxmlformats.org/officeDocument/2006/relationships/slide" Id="rId9"/><Relationship Target="slides/slide1.xml" Type="http://schemas.openxmlformats.org/officeDocument/2006/relationships/slide" Id="rId6"/><Relationship Target="notesMasters/notesMaster1.xml" Type="http://schemas.openxmlformats.org/officeDocument/2006/relationships/notesMaster" Id="rId5"/><Relationship Target="slides/slide3.xml" Type="http://schemas.openxmlformats.org/officeDocument/2006/relationships/slide" Id="rId8"/><Relationship Target="slides/slide2.xml" Type="http://schemas.openxmlformats.org/officeDocument/2006/relationships/slide" Id="rId7"/></Relationships>
</file>

<file path=ppt/notesMasters/_rels/notesMaster1.xml.rels><?xml version="1.0" encoding="UTF-8" standalone="yes"?><Relationships xmlns="http://schemas.openxmlformats.org/package/2006/relationships"><Relationship Target="../theme/theme3.xml" Type="http://schemas.openxmlformats.org/officeDocument/2006/relationships/theme" Id="rId1"/></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y="0" x="0"/>
          <a:ext cy="0" cx="0"/>
          <a:chOff y="0" x="0"/>
          <a:chExt cy="0" cx="0"/>
        </a:xfrm>
      </p:grpSpPr>
      <p:sp>
        <p:nvSpPr>
          <p:cNvPr id="2" name="Shape 2"/>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3" name="Shape 3"/>
          <p:cNvSpPr txBox="1"/>
          <p:nvPr>
            <p:ph idx="1" type="body"/>
          </p:nvPr>
        </p:nvSpPr>
        <p:spPr>
          <a:xfrm>
            <a:off y="4343400" x="685800"/>
            <a:ext cy="4114800" cx="5486399"/>
          </a:xfrm>
          <a:prstGeom prst="rect">
            <a:avLst/>
          </a:prstGeom>
          <a:noFill/>
          <a:ln>
            <a:noFill/>
          </a:ln>
        </p:spPr>
        <p:txBody>
          <a:bodyPr bIns="91425" rIns="91425" lIns="91425" t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p:txBody>
      </p:sp>
    </p:spTree>
  </p:cSld>
  <p:clrMap accent2="accent2" accent3="accent3" accent4="accent4" accent5="accent5" accent6="accent6" hlink="hlink" tx2="lt2" tx1="dk1" bg2="dk2" bg1="lt1" folHlink="folHlink" accent1="accent1"/>
</p:notesMaster>
</file>

<file path=ppt/notesSlides/_rels/notesSlide1.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0.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1.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2.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3.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4.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3.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4.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5.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6.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7.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8.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9.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43" name="Shape 43"/>
        <p:cNvGrpSpPr/>
        <p:nvPr/>
      </p:nvGrpSpPr>
      <p:grpSpPr>
        <a:xfrm>
          <a:off y="0" x="0"/>
          <a:ext cy="0" cx="0"/>
          <a:chOff y="0" x="0"/>
          <a:chExt cy="0" cx="0"/>
        </a:xfrm>
      </p:grpSpPr>
      <p:sp>
        <p:nvSpPr>
          <p:cNvPr id="44" name="Shape 44"/>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45" name="Shape 45"/>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01" name="Shape 101"/>
        <p:cNvGrpSpPr/>
        <p:nvPr/>
      </p:nvGrpSpPr>
      <p:grpSpPr>
        <a:xfrm>
          <a:off y="0" x="0"/>
          <a:ext cy="0" cx="0"/>
          <a:chOff y="0" x="0"/>
          <a:chExt cy="0" cx="0"/>
        </a:xfrm>
      </p:grpSpPr>
      <p:sp>
        <p:nvSpPr>
          <p:cNvPr id="102" name="Shape 102"/>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103" name="Shape 103"/>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07" name="Shape 107"/>
        <p:cNvGrpSpPr/>
        <p:nvPr/>
      </p:nvGrpSpPr>
      <p:grpSpPr>
        <a:xfrm>
          <a:off y="0" x="0"/>
          <a:ext cy="0" cx="0"/>
          <a:chOff y="0" x="0"/>
          <a:chExt cy="0" cx="0"/>
        </a:xfrm>
      </p:grpSpPr>
      <p:sp>
        <p:nvSpPr>
          <p:cNvPr id="108" name="Shape 108"/>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109" name="Shape 109"/>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14" name="Shape 114"/>
        <p:cNvGrpSpPr/>
        <p:nvPr/>
      </p:nvGrpSpPr>
      <p:grpSpPr>
        <a:xfrm>
          <a:off y="0" x="0"/>
          <a:ext cy="0" cx="0"/>
          <a:chOff y="0" x="0"/>
          <a:chExt cy="0" cx="0"/>
        </a:xfrm>
      </p:grpSpPr>
      <p:sp>
        <p:nvSpPr>
          <p:cNvPr id="115" name="Shape 115"/>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116" name="Shape 116"/>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20" name="Shape 120"/>
        <p:cNvGrpSpPr/>
        <p:nvPr/>
      </p:nvGrpSpPr>
      <p:grpSpPr>
        <a:xfrm>
          <a:off y="0" x="0"/>
          <a:ext cy="0" cx="0"/>
          <a:chOff y="0" x="0"/>
          <a:chExt cy="0" cx="0"/>
        </a:xfrm>
      </p:grpSpPr>
      <p:sp>
        <p:nvSpPr>
          <p:cNvPr id="121" name="Shape 121"/>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122" name="Shape 122"/>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26" name="Shape 126"/>
        <p:cNvGrpSpPr/>
        <p:nvPr/>
      </p:nvGrpSpPr>
      <p:grpSpPr>
        <a:xfrm>
          <a:off y="0" x="0"/>
          <a:ext cy="0" cx="0"/>
          <a:chOff y="0" x="0"/>
          <a:chExt cy="0" cx="0"/>
        </a:xfrm>
      </p:grpSpPr>
      <p:sp>
        <p:nvSpPr>
          <p:cNvPr id="127" name="Shape 127"/>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128" name="Shape 128"/>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48" name="Shape 48"/>
        <p:cNvGrpSpPr/>
        <p:nvPr/>
      </p:nvGrpSpPr>
      <p:grpSpPr>
        <a:xfrm>
          <a:off y="0" x="0"/>
          <a:ext cy="0" cx="0"/>
          <a:chOff y="0" x="0"/>
          <a:chExt cy="0" cx="0"/>
        </a:xfrm>
      </p:grpSpPr>
      <p:sp>
        <p:nvSpPr>
          <p:cNvPr id="49" name="Shape 49"/>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50" name="Shape 50"/>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55" name="Shape 55"/>
        <p:cNvGrpSpPr/>
        <p:nvPr/>
      </p:nvGrpSpPr>
      <p:grpSpPr>
        <a:xfrm>
          <a:off y="0" x="0"/>
          <a:ext cy="0" cx="0"/>
          <a:chOff y="0" x="0"/>
          <a:chExt cy="0" cx="0"/>
        </a:xfrm>
      </p:grpSpPr>
      <p:sp>
        <p:nvSpPr>
          <p:cNvPr id="56" name="Shape 56"/>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57" name="Shape 57"/>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62" name="Shape 62"/>
        <p:cNvGrpSpPr/>
        <p:nvPr/>
      </p:nvGrpSpPr>
      <p:grpSpPr>
        <a:xfrm>
          <a:off y="0" x="0"/>
          <a:ext cy="0" cx="0"/>
          <a:chOff y="0" x="0"/>
          <a:chExt cy="0" cx="0"/>
        </a:xfrm>
      </p:grpSpPr>
      <p:sp>
        <p:nvSpPr>
          <p:cNvPr id="63" name="Shape 63"/>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64" name="Shape 64"/>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69" name="Shape 69"/>
        <p:cNvGrpSpPr/>
        <p:nvPr/>
      </p:nvGrpSpPr>
      <p:grpSpPr>
        <a:xfrm>
          <a:off y="0" x="0"/>
          <a:ext cy="0" cx="0"/>
          <a:chOff y="0" x="0"/>
          <a:chExt cy="0" cx="0"/>
        </a:xfrm>
      </p:grpSpPr>
      <p:sp>
        <p:nvSpPr>
          <p:cNvPr id="70" name="Shape 70"/>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71" name="Shape 71"/>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76" name="Shape 76"/>
        <p:cNvGrpSpPr/>
        <p:nvPr/>
      </p:nvGrpSpPr>
      <p:grpSpPr>
        <a:xfrm>
          <a:off y="0" x="0"/>
          <a:ext cy="0" cx="0"/>
          <a:chOff y="0" x="0"/>
          <a:chExt cy="0" cx="0"/>
        </a:xfrm>
      </p:grpSpPr>
      <p:sp>
        <p:nvSpPr>
          <p:cNvPr id="77" name="Shape 77"/>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78" name="Shape 78"/>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82" name="Shape 82"/>
        <p:cNvGrpSpPr/>
        <p:nvPr/>
      </p:nvGrpSpPr>
      <p:grpSpPr>
        <a:xfrm>
          <a:off y="0" x="0"/>
          <a:ext cy="0" cx="0"/>
          <a:chOff y="0" x="0"/>
          <a:chExt cy="0" cx="0"/>
        </a:xfrm>
      </p:grpSpPr>
      <p:sp>
        <p:nvSpPr>
          <p:cNvPr id="83" name="Shape 83"/>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84" name="Shape 84"/>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88" name="Shape 88"/>
        <p:cNvGrpSpPr/>
        <p:nvPr/>
      </p:nvGrpSpPr>
      <p:grpSpPr>
        <a:xfrm>
          <a:off y="0" x="0"/>
          <a:ext cy="0" cx="0"/>
          <a:chOff y="0" x="0"/>
          <a:chExt cy="0" cx="0"/>
        </a:xfrm>
      </p:grpSpPr>
      <p:sp>
        <p:nvSpPr>
          <p:cNvPr id="89" name="Shape 89"/>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90" name="Shape 90"/>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94" name="Shape 94"/>
        <p:cNvGrpSpPr/>
        <p:nvPr/>
      </p:nvGrpSpPr>
      <p:grpSpPr>
        <a:xfrm>
          <a:off y="0" x="0"/>
          <a:ext cy="0" cx="0"/>
          <a:chOff y="0" x="0"/>
          <a:chExt cy="0" cx="0"/>
        </a:xfrm>
      </p:grpSpPr>
      <p:sp>
        <p:nvSpPr>
          <p:cNvPr id="95" name="Shape 95"/>
          <p:cNvSpPr/>
          <p:nvPr>
            <p:ph idx="2" type="sldImg"/>
          </p:nvPr>
        </p:nvSpPr>
        <p:spPr>
          <a:xfrm>
            <a:off y="685800" x="381187"/>
            <a:ext cy="3429000" cx="6096299"/>
          </a:xfrm>
          <a:custGeom>
            <a:pathLst>
              <a:path w="120000" extrusionOk="0" h="120000">
                <a:moveTo>
                  <a:pt y="0" x="0"/>
                </a:moveTo>
                <a:lnTo>
                  <a:pt y="0" x="120000"/>
                </a:lnTo>
                <a:lnTo>
                  <a:pt y="120000" x="120000"/>
                </a:lnTo>
                <a:lnTo>
                  <a:pt y="120000" x="0"/>
                </a:lnTo>
                <a:close/>
              </a:path>
            </a:pathLst>
          </a:custGeom>
          <a:noFill/>
          <a:ln w="9525" cap="flat">
            <a:solidFill>
              <a:srgbClr val="000000"/>
            </a:solidFill>
            <a:prstDash val="solid"/>
            <a:round/>
            <a:headEnd w="med" len="med" type="none"/>
            <a:tailEnd w="med" len="med" type="none"/>
          </a:ln>
        </p:spPr>
      </p:sp>
      <p:sp>
        <p:nvSpPr>
          <p:cNvPr id="96" name="Shape 96"/>
          <p:cNvSpPr txBox="1"/>
          <p:nvPr>
            <p:ph idx="1" type="body"/>
          </p:nvPr>
        </p:nvSpPr>
        <p:spPr>
          <a:xfrm>
            <a:off y="4343400" x="685800"/>
            <a:ext cy="4114800" cx="5486399"/>
          </a:xfrm>
          <a:prstGeom prst="rect">
            <a:avLst/>
          </a:prstGeom>
        </p:spPr>
        <p:txBody>
          <a:bodyPr bIns="91425" rIns="91425" lIns="91425" tIns="91425" anchor="t" anchorCtr="0">
            <a:noAutofit/>
          </a:bodyPr>
          <a:lstStyle/>
          <a:p>
            <a:pPr>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2.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3.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4.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5.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6.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 name="Shape 7"/>
        <p:cNvGrpSpPr/>
        <p:nvPr/>
      </p:nvGrpSpPr>
      <p:grpSpPr>
        <a:xfrm>
          <a:off y="0" x="0"/>
          <a:ext cy="0" cx="0"/>
          <a:chOff y="0" x="0"/>
          <a:chExt cy="0" cx="0"/>
        </a:xfrm>
      </p:grpSpPr>
      <p:sp>
        <p:nvSpPr>
          <p:cNvPr id="8" name="Shape 8"/>
          <p:cNvSpPr/>
          <p:nvPr/>
        </p:nvSpPr>
        <p:spPr>
          <a:xfrm>
            <a:off y="0" x="0"/>
            <a:ext cy="5176499" cx="9144000"/>
          </a:xfrm>
          <a:prstGeom prst="rect">
            <a:avLst/>
          </a:prstGeom>
          <a:gradFill>
            <a:gsLst>
              <a:gs pos="0">
                <a:srgbClr val="003171"/>
              </a:gs>
              <a:gs pos="100000">
                <a:srgbClr val="549FFF"/>
              </a:gs>
            </a:gsLst>
            <a:lin ang="7920000" scaled="0"/>
          </a:gradFill>
          <a:ln>
            <a:noFill/>
          </a:ln>
        </p:spPr>
        <p:txBody>
          <a:bodyPr bIns="45700" rIns="91425" lIns="91425" tIns="45700" anchor="ctr" anchorCtr="0">
            <a:noAutofit/>
          </a:bodyPr>
          <a:lstStyle/>
          <a:p>
            <a:pPr>
              <a:spcBef>
                <a:spcPts val="0"/>
              </a:spcBef>
              <a:buNone/>
            </a:pPr>
            <a:r>
              <a:t/>
            </a:r>
            <a:endParaRPr/>
          </a:p>
        </p:txBody>
      </p:sp>
      <p:sp>
        <p:nvSpPr>
          <p:cNvPr id="9" name="Shape 9"/>
          <p:cNvSpPr/>
          <p:nvPr/>
        </p:nvSpPr>
        <p:spPr>
          <a:xfrm flipH="1">
            <a:off y="12039" x="-3832"/>
            <a:ext cy="5165065" cx="10925833"/>
          </a:xfrm>
          <a:custGeom>
            <a:pathLst>
              <a:path w="24279631" extrusionOk="0" h="6863875">
                <a:moveTo>
                  <a:pt y="0" x="9291599"/>
                </a:moveTo>
                <a:lnTo>
                  <a:pt y="5875" x="24279631"/>
                </a:lnTo>
                <a:lnTo>
                  <a:pt y="6863875" x="24250422"/>
                </a:lnTo>
                <a:lnTo>
                  <a:pt y="6858000" x="8740466"/>
                </a:lnTo>
                <a:cubicBezTo>
                  <a:pt y="3062308" x="0"/>
                  <a:pt y="312298" x="7449035"/>
                  <a:pt y="0" x="9291599"/>
                </a:cubicBezTo>
                <a:close/>
              </a:path>
            </a:pathLst>
          </a:custGeom>
          <a:gradFill>
            <a:gsLst>
              <a:gs pos="0">
                <a:srgbClr val="549FFF">
                  <a:alpha val="40784"/>
                </a:srgbClr>
              </a:gs>
              <a:gs pos="41000">
                <a:srgbClr val="003171">
                  <a:alpha val="94901"/>
                </a:srgbClr>
              </a:gs>
              <a:gs pos="100000">
                <a:srgbClr val="003171">
                  <a:alpha val="94901"/>
                </a:srgbClr>
              </a:gs>
            </a:gsLst>
            <a:path path="circle">
              <a:fillToRect t="100%" r="100%"/>
            </a:path>
            <a:tileRect b="-100%" l="-100%"/>
          </a:gradFill>
          <a:ln>
            <a:noFill/>
          </a:ln>
        </p:spPr>
        <p:txBody>
          <a:bodyPr bIns="45700" rIns="91425" lIns="91425" tIns="45700" anchor="ctr" anchorCtr="0">
            <a:noAutofit/>
          </a:bodyPr>
          <a:lstStyle/>
          <a:p>
            <a:pPr>
              <a:spcBef>
                <a:spcPts val="0"/>
              </a:spcBef>
              <a:buNone/>
            </a:pPr>
            <a:r>
              <a:t/>
            </a:r>
            <a:endParaRPr/>
          </a:p>
        </p:txBody>
      </p:sp>
      <p:sp>
        <p:nvSpPr>
          <p:cNvPr id="10" name="Shape 10"/>
          <p:cNvSpPr/>
          <p:nvPr/>
        </p:nvSpPr>
        <p:spPr>
          <a:xfrm flipH="1">
            <a:off y="660" x="14659"/>
            <a:ext cy="5165065" cx="10500940"/>
          </a:xfrm>
          <a:custGeom>
            <a:pathLst>
              <a:path w="24279631" extrusionOk="0" h="6863875">
                <a:moveTo>
                  <a:pt y="0" x="9291599"/>
                </a:moveTo>
                <a:lnTo>
                  <a:pt y="5875" x="24279631"/>
                </a:lnTo>
                <a:lnTo>
                  <a:pt y="6863875" x="24250422"/>
                </a:lnTo>
                <a:lnTo>
                  <a:pt y="6858000" x="8740466"/>
                </a:lnTo>
                <a:cubicBezTo>
                  <a:pt y="3062308" x="0"/>
                  <a:pt y="312298" x="7449035"/>
                  <a:pt y="0" x="9291599"/>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 r="100%"/>
            </a:path>
            <a:tileRect b="-100%" l="-100%"/>
          </a:gradFill>
          <a:ln>
            <a:noFill/>
          </a:ln>
        </p:spPr>
        <p:txBody>
          <a:bodyPr bIns="45700" rIns="91425" lIns="91425" tIns="45700" anchor="b" anchorCtr="0">
            <a:noAutofit/>
          </a:bodyPr>
          <a:lstStyle/>
          <a:p>
            <a:pPr>
              <a:spcBef>
                <a:spcPts val="0"/>
              </a:spcBef>
              <a:buNone/>
            </a:pPr>
            <a:r>
              <a:t/>
            </a:r>
            <a:endParaRPr/>
          </a:p>
        </p:txBody>
      </p:sp>
      <p:sp>
        <p:nvSpPr>
          <p:cNvPr id="11" name="Shape 11"/>
          <p:cNvSpPr/>
          <p:nvPr/>
        </p:nvSpPr>
        <p:spPr>
          <a:xfrm>
            <a:off y="-661" x="-846666"/>
            <a:ext cy="5176308" cx="2167466"/>
          </a:xfrm>
          <a:custGeom>
            <a:pathLst>
              <a:path w="2167467" extrusionOk="0" h="6180667">
                <a:moveTo>
                  <a:pt y="0" x="939800"/>
                </a:moveTo>
                <a:lnTo>
                  <a:pt y="5881" x="1905000"/>
                </a:lnTo>
                <a:cubicBezTo>
                  <a:pt y="1035992" x="2167467"/>
                  <a:pt y="1848556" x="0"/>
                  <a:pt y="6180667" x="1896533"/>
                </a:cubicBezTo>
                <a:lnTo>
                  <a:pt y="6180667" x="939800"/>
                </a:lnTo>
                <a:lnTo>
                  <a:pt y="0" x="939800"/>
                </a:lnTo>
                <a:close/>
              </a:path>
            </a:pathLst>
          </a:custGeom>
          <a:gradFill>
            <a:gsLst>
              <a:gs pos="0">
                <a:srgbClr val="003171">
                  <a:alpha val="20784"/>
                </a:srgbClr>
              </a:gs>
              <a:gs pos="100000">
                <a:srgbClr val="65A8FF">
                  <a:alpha val="20784"/>
                </a:srgbClr>
              </a:gs>
            </a:gsLst>
            <a:lin ang="0" scaled="0"/>
          </a:gradFill>
          <a:ln>
            <a:noFill/>
          </a:ln>
        </p:spPr>
        <p:txBody>
          <a:bodyPr bIns="45700" rIns="91425" lIns="91425" tIns="45700" anchor="ctr" anchorCtr="0">
            <a:noAutofit/>
          </a:bodyPr>
          <a:lstStyle/>
          <a:p>
            <a:pPr>
              <a:spcBef>
                <a:spcPts val="0"/>
              </a:spcBef>
              <a:buNone/>
            </a:pPr>
            <a:r>
              <a:t/>
            </a:r>
            <a:endParaRPr/>
          </a:p>
        </p:txBody>
      </p:sp>
      <p:sp>
        <p:nvSpPr>
          <p:cNvPr id="12" name="Shape 12"/>
          <p:cNvSpPr/>
          <p:nvPr/>
        </p:nvSpPr>
        <p:spPr>
          <a:xfrm rot="10800000" flipH="1">
            <a:off y="131" x="-524933"/>
            <a:ext cy="5176308" cx="1403434"/>
          </a:xfrm>
          <a:custGeom>
            <a:pathLst>
              <a:path w="2167467" extrusionOk="0" h="6180667">
                <a:moveTo>
                  <a:pt y="0" x="939800"/>
                </a:moveTo>
                <a:lnTo>
                  <a:pt y="5881" x="1905000"/>
                </a:lnTo>
                <a:cubicBezTo>
                  <a:pt y="1035992" x="2167467"/>
                  <a:pt y="1848556" x="0"/>
                  <a:pt y="6180667" x="1896533"/>
                </a:cubicBezTo>
                <a:lnTo>
                  <a:pt y="6180667" x="939800"/>
                </a:lnTo>
                <a:lnTo>
                  <a:pt y="0" x="939800"/>
                </a:lnTo>
                <a:close/>
              </a:path>
            </a:pathLst>
          </a:custGeom>
          <a:gradFill>
            <a:gsLst>
              <a:gs pos="0">
                <a:srgbClr val="003171">
                  <a:alpha val="20784"/>
                </a:srgbClr>
              </a:gs>
              <a:gs pos="100000">
                <a:srgbClr val="65A8FF">
                  <a:alpha val="20784"/>
                </a:srgbClr>
              </a:gs>
            </a:gsLst>
            <a:lin ang="0" scaled="0"/>
          </a:gradFill>
          <a:ln>
            <a:noFill/>
          </a:ln>
        </p:spPr>
        <p:txBody>
          <a:bodyPr bIns="45700" rIns="91425" lIns="91425" tIns="45700" anchor="ctr" anchorCtr="0">
            <a:noAutofit/>
          </a:bodyPr>
          <a:lstStyle/>
          <a:p>
            <a:pPr>
              <a:spcBef>
                <a:spcPts val="0"/>
              </a:spcBef>
              <a:buNone/>
            </a:pPr>
            <a:r>
              <a:t/>
            </a:r>
            <a:endParaRPr/>
          </a:p>
        </p:txBody>
      </p:sp>
      <p:sp>
        <p:nvSpPr>
          <p:cNvPr id="13" name="Shape 13"/>
          <p:cNvSpPr txBox="1"/>
          <p:nvPr>
            <p:ph type="ctrTitle"/>
          </p:nvPr>
        </p:nvSpPr>
        <p:spPr>
          <a:xfrm>
            <a:off y="1242060" x="1082040"/>
            <a:ext cy="1102500" cx="7050900"/>
          </a:xfrm>
          <a:prstGeom prst="rect">
            <a:avLst/>
          </a:prstGeom>
        </p:spPr>
        <p:txBody>
          <a:bodyPr bIns="91425" rIns="91425" lIns="91425" tIns="91425" anchor="b" anchorCtr="0"/>
          <a:lstStyle>
            <a:lvl1pPr algn="r">
              <a:spcBef>
                <a:spcPts val="0"/>
              </a:spcBef>
              <a:buClr>
                <a:schemeClr val="lt1"/>
              </a:buClr>
              <a:buSzPct val="100000"/>
              <a:defRPr sz="4800">
                <a:solidFill>
                  <a:schemeClr val="lt1"/>
                </a:solidFill>
              </a:defRPr>
            </a:lvl1pPr>
            <a:lvl2pPr algn="r">
              <a:spcBef>
                <a:spcPts val="0"/>
              </a:spcBef>
              <a:buClr>
                <a:schemeClr val="lt1"/>
              </a:buClr>
              <a:buSzPct val="100000"/>
              <a:defRPr sz="4800">
                <a:solidFill>
                  <a:schemeClr val="lt1"/>
                </a:solidFill>
              </a:defRPr>
            </a:lvl2pPr>
            <a:lvl3pPr algn="r">
              <a:spcBef>
                <a:spcPts val="0"/>
              </a:spcBef>
              <a:buClr>
                <a:schemeClr val="lt1"/>
              </a:buClr>
              <a:buSzPct val="100000"/>
              <a:defRPr sz="4800">
                <a:solidFill>
                  <a:schemeClr val="lt1"/>
                </a:solidFill>
              </a:defRPr>
            </a:lvl3pPr>
            <a:lvl4pPr algn="r">
              <a:spcBef>
                <a:spcPts val="0"/>
              </a:spcBef>
              <a:buClr>
                <a:schemeClr val="lt1"/>
              </a:buClr>
              <a:buSzPct val="100000"/>
              <a:defRPr sz="4800">
                <a:solidFill>
                  <a:schemeClr val="lt1"/>
                </a:solidFill>
              </a:defRPr>
            </a:lvl4pPr>
            <a:lvl5pPr algn="r">
              <a:spcBef>
                <a:spcPts val="0"/>
              </a:spcBef>
              <a:buClr>
                <a:schemeClr val="lt1"/>
              </a:buClr>
              <a:buSzPct val="100000"/>
              <a:defRPr sz="4800">
                <a:solidFill>
                  <a:schemeClr val="lt1"/>
                </a:solidFill>
              </a:defRPr>
            </a:lvl5pPr>
            <a:lvl6pPr algn="r">
              <a:spcBef>
                <a:spcPts val="0"/>
              </a:spcBef>
              <a:buClr>
                <a:schemeClr val="lt1"/>
              </a:buClr>
              <a:buSzPct val="100000"/>
              <a:defRPr sz="4800">
                <a:solidFill>
                  <a:schemeClr val="lt1"/>
                </a:solidFill>
              </a:defRPr>
            </a:lvl6pPr>
            <a:lvl7pPr algn="r">
              <a:spcBef>
                <a:spcPts val="0"/>
              </a:spcBef>
              <a:buClr>
                <a:schemeClr val="lt1"/>
              </a:buClr>
              <a:buSzPct val="100000"/>
              <a:defRPr sz="4800">
                <a:solidFill>
                  <a:schemeClr val="lt1"/>
                </a:solidFill>
              </a:defRPr>
            </a:lvl7pPr>
            <a:lvl8pPr algn="r">
              <a:spcBef>
                <a:spcPts val="0"/>
              </a:spcBef>
              <a:buClr>
                <a:schemeClr val="lt1"/>
              </a:buClr>
              <a:buSzPct val="100000"/>
              <a:defRPr sz="4800">
                <a:solidFill>
                  <a:schemeClr val="lt1"/>
                </a:solidFill>
              </a:defRPr>
            </a:lvl8pPr>
            <a:lvl9pPr algn="r">
              <a:spcBef>
                <a:spcPts val="0"/>
              </a:spcBef>
              <a:buClr>
                <a:schemeClr val="lt1"/>
              </a:buClr>
              <a:buSzPct val="100000"/>
              <a:defRPr sz="4800">
                <a:solidFill>
                  <a:schemeClr val="lt1"/>
                </a:solidFill>
              </a:defRPr>
            </a:lvl9pPr>
          </a:lstStyle>
          <a:p/>
        </p:txBody>
      </p:sp>
      <p:sp>
        <p:nvSpPr>
          <p:cNvPr id="14" name="Shape 14"/>
          <p:cNvSpPr txBox="1"/>
          <p:nvPr>
            <p:ph idx="1" type="subTitle"/>
          </p:nvPr>
        </p:nvSpPr>
        <p:spPr>
          <a:xfrm>
            <a:off y="2423159" x="1082040"/>
            <a:ext cy="694199" cx="7035899"/>
          </a:xfrm>
          <a:prstGeom prst="rect">
            <a:avLst/>
          </a:prstGeom>
        </p:spPr>
        <p:txBody>
          <a:bodyPr bIns="91425" rIns="91425" lIns="91425" tIns="91425" anchor="t" anchorCtr="0"/>
          <a:lstStyle>
            <a:lvl1pPr algn="r">
              <a:spcBef>
                <a:spcPts val="0"/>
              </a:spcBef>
              <a:buClr>
                <a:schemeClr val="lt1"/>
              </a:buClr>
              <a:buSzPct val="100000"/>
              <a:buNone/>
              <a:defRPr sz="2400">
                <a:solidFill>
                  <a:schemeClr val="lt1"/>
                </a:solidFill>
              </a:defRPr>
            </a:lvl1pPr>
            <a:lvl2pPr algn="r">
              <a:spcBef>
                <a:spcPts val="0"/>
              </a:spcBef>
              <a:buClr>
                <a:schemeClr val="lt1"/>
              </a:buClr>
              <a:buSzPct val="100000"/>
              <a:buNone/>
              <a:defRPr sz="2400">
                <a:solidFill>
                  <a:schemeClr val="lt1"/>
                </a:solidFill>
              </a:defRPr>
            </a:lvl2pPr>
            <a:lvl3pPr algn="r">
              <a:spcBef>
                <a:spcPts val="0"/>
              </a:spcBef>
              <a:buClr>
                <a:schemeClr val="lt1"/>
              </a:buClr>
              <a:buNone/>
              <a:defRPr>
                <a:solidFill>
                  <a:schemeClr val="lt1"/>
                </a:solidFill>
              </a:defRPr>
            </a:lvl3pPr>
            <a:lvl4pPr algn="r">
              <a:spcBef>
                <a:spcPts val="0"/>
              </a:spcBef>
              <a:buClr>
                <a:schemeClr val="lt1"/>
              </a:buClr>
              <a:buSzPct val="100000"/>
              <a:buNone/>
              <a:defRPr sz="2400">
                <a:solidFill>
                  <a:schemeClr val="lt1"/>
                </a:solidFill>
              </a:defRPr>
            </a:lvl4pPr>
            <a:lvl5pPr algn="r">
              <a:spcBef>
                <a:spcPts val="0"/>
              </a:spcBef>
              <a:buClr>
                <a:schemeClr val="lt1"/>
              </a:buClr>
              <a:buSzPct val="100000"/>
              <a:buNone/>
              <a:defRPr sz="2400">
                <a:solidFill>
                  <a:schemeClr val="lt1"/>
                </a:solidFill>
              </a:defRPr>
            </a:lvl5pPr>
            <a:lvl6pPr algn="r">
              <a:spcBef>
                <a:spcPts val="0"/>
              </a:spcBef>
              <a:buClr>
                <a:schemeClr val="lt1"/>
              </a:buClr>
              <a:buSzPct val="100000"/>
              <a:buNone/>
              <a:defRPr sz="2400">
                <a:solidFill>
                  <a:schemeClr val="lt1"/>
                </a:solidFill>
              </a:defRPr>
            </a:lvl6pPr>
            <a:lvl7pPr algn="r">
              <a:spcBef>
                <a:spcPts val="0"/>
              </a:spcBef>
              <a:buClr>
                <a:schemeClr val="lt1"/>
              </a:buClr>
              <a:buSzPct val="100000"/>
              <a:buNone/>
              <a:defRPr sz="2400">
                <a:solidFill>
                  <a:schemeClr val="lt1"/>
                </a:solidFill>
              </a:defRPr>
            </a:lvl7pPr>
            <a:lvl8pPr algn="r">
              <a:spcBef>
                <a:spcPts val="0"/>
              </a:spcBef>
              <a:buClr>
                <a:schemeClr val="lt1"/>
              </a:buClr>
              <a:buSzPct val="100000"/>
              <a:buNone/>
              <a:defRPr sz="2400">
                <a:solidFill>
                  <a:schemeClr val="lt1"/>
                </a:solidFill>
              </a:defRPr>
            </a:lvl8pPr>
            <a:lvl9pPr algn="r">
              <a:spcBef>
                <a:spcPts val="0"/>
              </a:spcBef>
              <a:buClr>
                <a:schemeClr val="lt1"/>
              </a:buClr>
              <a:buSzPct val="100000"/>
              <a:buNone/>
              <a:defRPr sz="2400">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5" name="Shape 15"/>
        <p:cNvGrpSpPr/>
        <p:nvPr/>
      </p:nvGrpSpPr>
      <p:grpSpPr>
        <a:xfrm>
          <a:off y="0" x="0"/>
          <a:ext cy="0" cx="0"/>
          <a:chOff y="0" x="0"/>
          <a:chExt cy="0" cx="0"/>
        </a:xfrm>
      </p:grpSpPr>
      <p:sp>
        <p:nvSpPr>
          <p:cNvPr id="16" name="Shape 16"/>
          <p:cNvSpPr/>
          <p:nvPr/>
        </p:nvSpPr>
        <p:spPr>
          <a:xfrm rot="10800000" flipH="1">
            <a:off y="-16424" x="-348182"/>
            <a:ext cy="5159924" cx="1723519"/>
          </a:xfrm>
          <a:custGeom>
            <a:pathLst>
              <a:path w="4476675" extrusionOk="0" h="6879900">
                <a:moveTo>
                  <a:pt y="16025" x="4476676"/>
                </a:moveTo>
                <a:lnTo>
                  <a:pt y="0" x="879695"/>
                </a:lnTo>
                <a:cubicBezTo>
                  <a:pt y="2293300" x="886211"/>
                  <a:pt y="4586600" x="892726"/>
                  <a:pt y="6879900" x="899242"/>
                </a:cubicBezTo>
                <a:lnTo>
                  <a:pt y="6861462" x="3909760"/>
                </a:lnTo>
                <a:cubicBezTo>
                  <a:pt y="3547544" x="0"/>
                  <a:pt y="1824359" x="1695771"/>
                  <a:pt y="16025" x="4476676"/>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 r="100%"/>
            </a:path>
            <a:tileRect b="-100%" l="-100%"/>
          </a:gradFill>
          <a:ln>
            <a:noFill/>
          </a:ln>
        </p:spPr>
        <p:txBody>
          <a:bodyPr bIns="45700" rIns="91425" lIns="91425" tIns="45700" anchor="ctr" anchorCtr="0">
            <a:noAutofit/>
          </a:bodyPr>
          <a:lstStyle/>
          <a:p>
            <a:pPr>
              <a:spcBef>
                <a:spcPts val="0"/>
              </a:spcBef>
              <a:buNone/>
            </a:pPr>
            <a:r>
              <a:t/>
            </a:r>
            <a:endParaRPr/>
          </a:p>
        </p:txBody>
      </p:sp>
      <p:sp>
        <p:nvSpPr>
          <p:cNvPr id="17" name="Shape 17"/>
          <p:cNvSpPr txBox="1"/>
          <p:nvPr>
            <p:ph idx="1" type="body"/>
          </p:nvPr>
        </p:nvSpPr>
        <p:spPr>
          <a:xfrm>
            <a:off y="1244242" x="457200"/>
            <a:ext cy="3630300" cx="8229600"/>
          </a:xfrm>
          <a:prstGeom prst="rect">
            <a:avLst/>
          </a:prstGeom>
        </p:spPr>
        <p:txBody>
          <a:bodyPr bIns="91425" rIns="91425" lIns="91425" t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18" name="Shape 18"/>
          <p:cNvSpPr/>
          <p:nvPr/>
        </p:nvSpPr>
        <p:spPr>
          <a:xfrm rot="10800000" flipH="1">
            <a:off y="774" x="-1118653"/>
            <a:ext cy="5142725" cx="3100650"/>
          </a:xfrm>
          <a:custGeom>
            <a:pathLst>
              <a:path w="8053639" extrusionOk="0" h="6879900">
                <a:moveTo>
                  <a:pt y="16025" x="4696126"/>
                </a:moveTo>
                <a:lnTo>
                  <a:pt y="0" x="2920537"/>
                </a:lnTo>
                <a:cubicBezTo>
                  <a:pt y="2293300" x="2927053"/>
                  <a:pt y="4586600" x="2933568"/>
                  <a:pt y="6879900" x="2940084"/>
                </a:cubicBezTo>
                <a:lnTo>
                  <a:pt y="6861462" x="4085318"/>
                </a:lnTo>
                <a:cubicBezTo>
                  <a:pt y="4651267" x="8053639"/>
                  <a:pt y="3113439" x="0"/>
                  <a:pt y="16025" x="4696126"/>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 r="100%"/>
            </a:path>
            <a:tileRect b="-100%" l="-100%"/>
          </a:gradFill>
          <a:ln>
            <a:noFill/>
          </a:ln>
        </p:spPr>
        <p:txBody>
          <a:bodyPr bIns="45700" rIns="91425" lIns="91425" tIns="45700" anchor="ctr" anchorCtr="0">
            <a:noAutofit/>
          </a:bodyPr>
          <a:lstStyle/>
          <a:p>
            <a:pPr>
              <a:spcBef>
                <a:spcPts val="0"/>
              </a:spcBef>
              <a:buNone/>
            </a:pPr>
            <a:r>
              <a:t/>
            </a:r>
            <a:endParaRPr/>
          </a:p>
        </p:txBody>
      </p:sp>
      <p:sp>
        <p:nvSpPr>
          <p:cNvPr id="19" name="Shape 19"/>
          <p:cNvSpPr/>
          <p:nvPr/>
        </p:nvSpPr>
        <p:spPr>
          <a:xfrm rot="10800000">
            <a:off y="-9550" x="8088846"/>
            <a:ext cy="5153050" cx="1100667"/>
          </a:xfrm>
          <a:custGeom>
            <a:pathLst>
              <a:path w="1100668" extrusionOk="0" h="6916846">
                <a:moveTo>
                  <a:pt y="11711" x="0"/>
                </a:moveTo>
                <a:lnTo>
                  <a:pt y="0" x="956734"/>
                </a:lnTo>
                <a:cubicBezTo>
                  <a:pt y="3419922" x="33869"/>
                  <a:pt y="4504457" x="220135"/>
                  <a:pt y="6916846" x="1100668"/>
                </a:cubicBezTo>
                <a:lnTo>
                  <a:pt y="6916846" x="0"/>
                </a:lnTo>
                <a:lnTo>
                  <a:pt y="11711" x="0"/>
                </a:lnTo>
                <a:close/>
              </a:path>
            </a:pathLst>
          </a:custGeom>
          <a:gradFill>
            <a:gsLst>
              <a:gs pos="0">
                <a:srgbClr val="003171"/>
              </a:gs>
              <a:gs pos="100000">
                <a:srgbClr val="65A8FF"/>
              </a:gs>
            </a:gsLst>
            <a:lin ang="5700000" scaled="0"/>
          </a:gradFill>
          <a:ln>
            <a:noFill/>
          </a:ln>
        </p:spPr>
        <p:txBody>
          <a:bodyPr bIns="45700" rIns="91425" lIns="91425" tIns="45700" anchor="ctr" anchorCtr="0">
            <a:noAutofit/>
          </a:bodyPr>
          <a:lstStyle/>
          <a:p>
            <a:pPr>
              <a:spcBef>
                <a:spcPts val="0"/>
              </a:spcBef>
              <a:buNone/>
            </a:pPr>
            <a:r>
              <a:t/>
            </a:r>
            <a:endParaRPr/>
          </a:p>
        </p:txBody>
      </p:sp>
      <p:sp>
        <p:nvSpPr>
          <p:cNvPr id="20" name="Shape 20"/>
          <p:cNvSpPr txBox="1"/>
          <p:nvPr>
            <p:ph type="title"/>
          </p:nvPr>
        </p:nvSpPr>
        <p:spPr>
          <a:xfrm>
            <a:off y="205978" x="457200"/>
            <a:ext cy="994200" cx="8229600"/>
          </a:xfrm>
          <a:prstGeom prst="rect">
            <a:avLst/>
          </a:prstGeom>
        </p:spPr>
        <p:txBody>
          <a:bodyPr bIns="91425" rIns="91425" lIns="91425" t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1" name="Shape 21"/>
        <p:cNvGrpSpPr/>
        <p:nvPr/>
      </p:nvGrpSpPr>
      <p:grpSpPr>
        <a:xfrm>
          <a:off y="0" x="0"/>
          <a:ext cy="0" cx="0"/>
          <a:chOff y="0" x="0"/>
          <a:chExt cy="0" cx="0"/>
        </a:xfrm>
      </p:grpSpPr>
      <p:sp>
        <p:nvSpPr>
          <p:cNvPr id="22" name="Shape 22"/>
          <p:cNvSpPr/>
          <p:nvPr/>
        </p:nvSpPr>
        <p:spPr>
          <a:xfrm rot="10800000" flipH="1">
            <a:off y="-16424" x="-348182"/>
            <a:ext cy="5159924" cx="1723519"/>
          </a:xfrm>
          <a:custGeom>
            <a:pathLst>
              <a:path w="4476675" extrusionOk="0" h="6879900">
                <a:moveTo>
                  <a:pt y="16025" x="4476676"/>
                </a:moveTo>
                <a:lnTo>
                  <a:pt y="0" x="879695"/>
                </a:lnTo>
                <a:cubicBezTo>
                  <a:pt y="2293300" x="886211"/>
                  <a:pt y="4586600" x="892726"/>
                  <a:pt y="6879900" x="899242"/>
                </a:cubicBezTo>
                <a:lnTo>
                  <a:pt y="6861462" x="3909760"/>
                </a:lnTo>
                <a:cubicBezTo>
                  <a:pt y="3547544" x="0"/>
                  <a:pt y="1824359" x="1695771"/>
                  <a:pt y="16025" x="4476676"/>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 r="100%"/>
            </a:path>
            <a:tileRect b="-100%" l="-100%"/>
          </a:gradFill>
          <a:ln>
            <a:noFill/>
          </a:ln>
        </p:spPr>
        <p:txBody>
          <a:bodyPr bIns="45700" rIns="91425" lIns="91425" tIns="45700" anchor="ctr" anchorCtr="0">
            <a:noAutofit/>
          </a:bodyPr>
          <a:lstStyle/>
          <a:p>
            <a:pPr>
              <a:spcBef>
                <a:spcPts val="0"/>
              </a:spcBef>
              <a:buNone/>
            </a:pPr>
            <a:r>
              <a:t/>
            </a:r>
            <a:endParaRPr/>
          </a:p>
        </p:txBody>
      </p:sp>
      <p:sp>
        <p:nvSpPr>
          <p:cNvPr id="23" name="Shape 23"/>
          <p:cNvSpPr/>
          <p:nvPr/>
        </p:nvSpPr>
        <p:spPr>
          <a:xfrm rot="10800000" flipH="1">
            <a:off y="774" x="-1118653"/>
            <a:ext cy="5142725" cx="3100650"/>
          </a:xfrm>
          <a:custGeom>
            <a:pathLst>
              <a:path w="8053639" extrusionOk="0" h="6879900">
                <a:moveTo>
                  <a:pt y="16025" x="4696126"/>
                </a:moveTo>
                <a:lnTo>
                  <a:pt y="0" x="2920537"/>
                </a:lnTo>
                <a:cubicBezTo>
                  <a:pt y="2293300" x="2927053"/>
                  <a:pt y="4586600" x="2933568"/>
                  <a:pt y="6879900" x="2940084"/>
                </a:cubicBezTo>
                <a:lnTo>
                  <a:pt y="6861462" x="4085318"/>
                </a:lnTo>
                <a:cubicBezTo>
                  <a:pt y="4651267" x="8053639"/>
                  <a:pt y="3113439" x="0"/>
                  <a:pt y="16025" x="4696126"/>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 r="100%"/>
            </a:path>
            <a:tileRect b="-100%" l="-100%"/>
          </a:gradFill>
          <a:ln>
            <a:noFill/>
          </a:ln>
        </p:spPr>
        <p:txBody>
          <a:bodyPr bIns="45700" rIns="91425" lIns="91425" tIns="45700" anchor="ctr" anchorCtr="0">
            <a:noAutofit/>
          </a:bodyPr>
          <a:lstStyle/>
          <a:p>
            <a:pPr>
              <a:spcBef>
                <a:spcPts val="0"/>
              </a:spcBef>
              <a:buNone/>
            </a:pPr>
            <a:r>
              <a:t/>
            </a:r>
            <a:endParaRPr/>
          </a:p>
        </p:txBody>
      </p:sp>
      <p:sp>
        <p:nvSpPr>
          <p:cNvPr id="24" name="Shape 24"/>
          <p:cNvSpPr/>
          <p:nvPr/>
        </p:nvSpPr>
        <p:spPr>
          <a:xfrm rot="10800000">
            <a:off y="-9550" x="8088846"/>
            <a:ext cy="5153050" cx="1100667"/>
          </a:xfrm>
          <a:custGeom>
            <a:pathLst>
              <a:path w="1100668" extrusionOk="0" h="6916846">
                <a:moveTo>
                  <a:pt y="11711" x="0"/>
                </a:moveTo>
                <a:lnTo>
                  <a:pt y="0" x="956734"/>
                </a:lnTo>
                <a:cubicBezTo>
                  <a:pt y="3419922" x="33869"/>
                  <a:pt y="4504457" x="220135"/>
                  <a:pt y="6916846" x="1100668"/>
                </a:cubicBezTo>
                <a:lnTo>
                  <a:pt y="6916846" x="0"/>
                </a:lnTo>
                <a:lnTo>
                  <a:pt y="11711" x="0"/>
                </a:lnTo>
                <a:close/>
              </a:path>
            </a:pathLst>
          </a:custGeom>
          <a:gradFill>
            <a:gsLst>
              <a:gs pos="0">
                <a:srgbClr val="003171"/>
              </a:gs>
              <a:gs pos="100000">
                <a:srgbClr val="65A8FF"/>
              </a:gs>
            </a:gsLst>
            <a:lin ang="5700000" scaled="0"/>
          </a:gradFill>
          <a:ln>
            <a:noFill/>
          </a:ln>
        </p:spPr>
        <p:txBody>
          <a:bodyPr bIns="45700" rIns="91425" lIns="91425" tIns="45700" anchor="ctr" anchorCtr="0">
            <a:noAutofit/>
          </a:bodyPr>
          <a:lstStyle/>
          <a:p>
            <a:pPr>
              <a:spcBef>
                <a:spcPts val="0"/>
              </a:spcBef>
              <a:buNone/>
            </a:pPr>
            <a:r>
              <a:t/>
            </a:r>
            <a:endParaRPr/>
          </a:p>
        </p:txBody>
      </p:sp>
      <p:sp>
        <p:nvSpPr>
          <p:cNvPr id="25" name="Shape 25"/>
          <p:cNvSpPr txBox="1"/>
          <p:nvPr>
            <p:ph type="title"/>
          </p:nvPr>
        </p:nvSpPr>
        <p:spPr>
          <a:xfrm>
            <a:off y="205978" x="457200"/>
            <a:ext cy="994200" cx="8229600"/>
          </a:xfrm>
          <a:prstGeom prst="rect">
            <a:avLst/>
          </a:prstGeom>
        </p:spPr>
        <p:txBody>
          <a:bodyPr bIns="91425" rIns="91425" lIns="91425" t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6" name="Shape 26"/>
          <p:cNvSpPr txBox="1"/>
          <p:nvPr>
            <p:ph idx="1" type="body"/>
          </p:nvPr>
        </p:nvSpPr>
        <p:spPr>
          <a:xfrm>
            <a:off y="1244242" x="457200"/>
            <a:ext cy="3630300" cx="4038599"/>
          </a:xfrm>
          <a:prstGeom prst="rect">
            <a:avLst/>
          </a:prstGeom>
        </p:spPr>
        <p:txBody>
          <a:bodyPr bIns="91425" rIns="91425" lIns="91425" tIns="91425" anchor="t" anchorCtr="0"/>
          <a:lstStyle>
            <a:lvl1pPr>
              <a:spcBef>
                <a:spcPts val="0"/>
              </a:spcBef>
              <a:defRPr sz="2800"/>
            </a:lvl1pPr>
            <a:lvl2pPr>
              <a:spcBef>
                <a:spcPts val="0"/>
              </a:spcBef>
              <a:defRPr sz="2400"/>
            </a:lvl2pPr>
            <a:lvl3pPr>
              <a:spcBef>
                <a:spcPts val="0"/>
              </a:spcBef>
              <a:defRPr sz="2000"/>
            </a:lvl3pPr>
            <a:lvl4pPr>
              <a:spcBef>
                <a:spcPts val="0"/>
              </a:spcBef>
              <a:defRPr sz="1800"/>
            </a:lvl4pPr>
            <a:lvl5pPr>
              <a:spcBef>
                <a:spcPts val="0"/>
              </a:spcBef>
              <a:defRPr sz="1800"/>
            </a:lvl5pPr>
            <a:lvl6pPr>
              <a:spcBef>
                <a:spcPts val="0"/>
              </a:spcBef>
              <a:defRPr sz="1800"/>
            </a:lvl6pPr>
            <a:lvl7pPr>
              <a:spcBef>
                <a:spcPts val="0"/>
              </a:spcBef>
              <a:defRPr sz="1800"/>
            </a:lvl7pPr>
            <a:lvl8pPr>
              <a:spcBef>
                <a:spcPts val="0"/>
              </a:spcBef>
              <a:defRPr sz="1800"/>
            </a:lvl8pPr>
            <a:lvl9pPr>
              <a:spcBef>
                <a:spcPts val="0"/>
              </a:spcBef>
              <a:defRPr sz="1800"/>
            </a:lvl9pPr>
          </a:lstStyle>
          <a:p/>
        </p:txBody>
      </p:sp>
      <p:sp>
        <p:nvSpPr>
          <p:cNvPr id="27" name="Shape 27"/>
          <p:cNvSpPr txBox="1"/>
          <p:nvPr>
            <p:ph idx="2" type="body"/>
          </p:nvPr>
        </p:nvSpPr>
        <p:spPr>
          <a:xfrm>
            <a:off y="1244242" x="4648200"/>
            <a:ext cy="3630300" cx="4038599"/>
          </a:xfrm>
          <a:prstGeom prst="rect">
            <a:avLst/>
          </a:prstGeom>
        </p:spPr>
        <p:txBody>
          <a:bodyPr bIns="91425" rIns="91425" lIns="91425" tIns="91425" anchor="t" anchorCtr="0"/>
          <a:lstStyle>
            <a:lvl1pPr>
              <a:spcBef>
                <a:spcPts val="0"/>
              </a:spcBef>
              <a:defRPr sz="2800"/>
            </a:lvl1pPr>
            <a:lvl2pPr>
              <a:spcBef>
                <a:spcPts val="0"/>
              </a:spcBef>
              <a:defRPr sz="2400"/>
            </a:lvl2pPr>
            <a:lvl3pPr>
              <a:spcBef>
                <a:spcPts val="0"/>
              </a:spcBef>
              <a:defRPr sz="2000"/>
            </a:lvl3pPr>
            <a:lvl4pPr>
              <a:spcBef>
                <a:spcPts val="0"/>
              </a:spcBef>
              <a:defRPr sz="1800"/>
            </a:lvl4pPr>
            <a:lvl5pPr>
              <a:spcBef>
                <a:spcPts val="0"/>
              </a:spcBef>
              <a:defRPr sz="1800"/>
            </a:lvl5pPr>
            <a:lvl6pPr>
              <a:spcBef>
                <a:spcPts val="0"/>
              </a:spcBef>
              <a:defRPr sz="1800"/>
            </a:lvl6pPr>
            <a:lvl7pPr>
              <a:spcBef>
                <a:spcPts val="0"/>
              </a:spcBef>
              <a:defRPr sz="1800"/>
            </a:lvl7pPr>
            <a:lvl8pPr>
              <a:spcBef>
                <a:spcPts val="0"/>
              </a:spcBef>
              <a:defRPr sz="1800"/>
            </a:lvl8pPr>
            <a:lvl9pPr>
              <a:spcBef>
                <a:spcPts val="0"/>
              </a:spcBef>
              <a:defRPr sz="18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8" name="Shape 28"/>
        <p:cNvGrpSpPr/>
        <p:nvPr/>
      </p:nvGrpSpPr>
      <p:grpSpPr>
        <a:xfrm>
          <a:off y="0" x="0"/>
          <a:ext cy="0" cx="0"/>
          <a:chOff y="0" x="0"/>
          <a:chExt cy="0" cx="0"/>
        </a:xfrm>
      </p:grpSpPr>
      <p:sp>
        <p:nvSpPr>
          <p:cNvPr id="29" name="Shape 29"/>
          <p:cNvSpPr/>
          <p:nvPr/>
        </p:nvSpPr>
        <p:spPr>
          <a:xfrm rot="10800000" flipH="1">
            <a:off y="-16424" x="-348182"/>
            <a:ext cy="5159924" cx="1723519"/>
          </a:xfrm>
          <a:custGeom>
            <a:pathLst>
              <a:path w="4476675" extrusionOk="0" h="6879900">
                <a:moveTo>
                  <a:pt y="16025" x="4476676"/>
                </a:moveTo>
                <a:lnTo>
                  <a:pt y="0" x="879695"/>
                </a:lnTo>
                <a:cubicBezTo>
                  <a:pt y="2293300" x="886211"/>
                  <a:pt y="4586600" x="892726"/>
                  <a:pt y="6879900" x="899242"/>
                </a:cubicBezTo>
                <a:lnTo>
                  <a:pt y="6861462" x="3909760"/>
                </a:lnTo>
                <a:cubicBezTo>
                  <a:pt y="3547544" x="0"/>
                  <a:pt y="1824359" x="1695771"/>
                  <a:pt y="16025" x="4476676"/>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 r="100%"/>
            </a:path>
            <a:tileRect b="-100%" l="-100%"/>
          </a:gradFill>
          <a:ln>
            <a:noFill/>
          </a:ln>
        </p:spPr>
        <p:txBody>
          <a:bodyPr bIns="45700" rIns="91425" lIns="91425" tIns="45700" anchor="ctr" anchorCtr="0">
            <a:noAutofit/>
          </a:bodyPr>
          <a:lstStyle/>
          <a:p>
            <a:pPr>
              <a:spcBef>
                <a:spcPts val="0"/>
              </a:spcBef>
              <a:buNone/>
            </a:pPr>
            <a:r>
              <a:t/>
            </a:r>
            <a:endParaRPr/>
          </a:p>
        </p:txBody>
      </p:sp>
      <p:sp>
        <p:nvSpPr>
          <p:cNvPr id="30" name="Shape 30"/>
          <p:cNvSpPr/>
          <p:nvPr/>
        </p:nvSpPr>
        <p:spPr>
          <a:xfrm rot="10800000" flipH="1">
            <a:off y="774" x="-1118653"/>
            <a:ext cy="5142725" cx="3100650"/>
          </a:xfrm>
          <a:custGeom>
            <a:pathLst>
              <a:path w="8053639" extrusionOk="0" h="6879900">
                <a:moveTo>
                  <a:pt y="16025" x="4696126"/>
                </a:moveTo>
                <a:lnTo>
                  <a:pt y="0" x="2920537"/>
                </a:lnTo>
                <a:cubicBezTo>
                  <a:pt y="2293300" x="2927053"/>
                  <a:pt y="4586600" x="2933568"/>
                  <a:pt y="6879900" x="2940084"/>
                </a:cubicBezTo>
                <a:lnTo>
                  <a:pt y="6861462" x="4085318"/>
                </a:lnTo>
                <a:cubicBezTo>
                  <a:pt y="4651267" x="8053639"/>
                  <a:pt y="3113439" x="0"/>
                  <a:pt y="16025" x="4696126"/>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 r="100%"/>
            </a:path>
            <a:tileRect b="-100%" l="-100%"/>
          </a:gradFill>
          <a:ln>
            <a:noFill/>
          </a:ln>
        </p:spPr>
        <p:txBody>
          <a:bodyPr bIns="45700" rIns="91425" lIns="91425" tIns="45700" anchor="ctr" anchorCtr="0">
            <a:noAutofit/>
          </a:bodyPr>
          <a:lstStyle/>
          <a:p>
            <a:pPr>
              <a:spcBef>
                <a:spcPts val="0"/>
              </a:spcBef>
              <a:buNone/>
            </a:pPr>
            <a:r>
              <a:t/>
            </a:r>
            <a:endParaRPr/>
          </a:p>
        </p:txBody>
      </p:sp>
      <p:sp>
        <p:nvSpPr>
          <p:cNvPr id="31" name="Shape 31"/>
          <p:cNvSpPr/>
          <p:nvPr/>
        </p:nvSpPr>
        <p:spPr>
          <a:xfrm rot="10800000">
            <a:off y="-9550" x="8088846"/>
            <a:ext cy="5153050" cx="1100667"/>
          </a:xfrm>
          <a:custGeom>
            <a:pathLst>
              <a:path w="1100668" extrusionOk="0" h="6916846">
                <a:moveTo>
                  <a:pt y="11711" x="0"/>
                </a:moveTo>
                <a:lnTo>
                  <a:pt y="0" x="956734"/>
                </a:lnTo>
                <a:cubicBezTo>
                  <a:pt y="3419922" x="33869"/>
                  <a:pt y="4504457" x="220135"/>
                  <a:pt y="6916846" x="1100668"/>
                </a:cubicBezTo>
                <a:lnTo>
                  <a:pt y="6916846" x="0"/>
                </a:lnTo>
                <a:lnTo>
                  <a:pt y="11711" x="0"/>
                </a:lnTo>
                <a:close/>
              </a:path>
            </a:pathLst>
          </a:custGeom>
          <a:gradFill>
            <a:gsLst>
              <a:gs pos="0">
                <a:srgbClr val="003171"/>
              </a:gs>
              <a:gs pos="100000">
                <a:srgbClr val="65A8FF"/>
              </a:gs>
            </a:gsLst>
            <a:lin ang="5700000" scaled="0"/>
          </a:gradFill>
          <a:ln>
            <a:noFill/>
          </a:ln>
        </p:spPr>
        <p:txBody>
          <a:bodyPr bIns="45700" rIns="91425" lIns="91425" tIns="45700" anchor="ctr" anchorCtr="0">
            <a:noAutofit/>
          </a:bodyPr>
          <a:lstStyle/>
          <a:p>
            <a:pPr>
              <a:spcBef>
                <a:spcPts val="0"/>
              </a:spcBef>
              <a:buNone/>
            </a:pPr>
            <a:r>
              <a:t/>
            </a:r>
            <a:endParaRPr/>
          </a:p>
        </p:txBody>
      </p:sp>
      <p:sp>
        <p:nvSpPr>
          <p:cNvPr id="32" name="Shape 32"/>
          <p:cNvSpPr txBox="1"/>
          <p:nvPr>
            <p:ph type="title"/>
          </p:nvPr>
        </p:nvSpPr>
        <p:spPr>
          <a:xfrm>
            <a:off y="205978" x="457200"/>
            <a:ext cy="994200" cx="8229600"/>
          </a:xfrm>
          <a:prstGeom prst="rect">
            <a:avLst/>
          </a:prstGeom>
        </p:spPr>
        <p:txBody>
          <a:bodyPr bIns="91425" rIns="91425" lIns="91425" t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33" name="Shape 33"/>
        <p:cNvGrpSpPr/>
        <p:nvPr/>
      </p:nvGrpSpPr>
      <p:grpSpPr>
        <a:xfrm>
          <a:off y="0" x="0"/>
          <a:ext cy="0" cx="0"/>
          <a:chOff y="0" x="0"/>
          <a:chExt cy="0" cx="0"/>
        </a:xfrm>
      </p:grpSpPr>
      <p:grpSp>
        <p:nvGrpSpPr>
          <p:cNvPr id="34" name="Shape 34"/>
          <p:cNvGrpSpPr/>
          <p:nvPr/>
        </p:nvGrpSpPr>
        <p:grpSpPr>
          <a:xfrm>
            <a:off y="3700039" x="-6264"/>
            <a:ext cy="2325488" cx="9150267"/>
            <a:chOff y="4933386" x="-6264"/>
            <a:chExt cy="3100650" cx="9150267"/>
          </a:xfrm>
        </p:grpSpPr>
        <p:sp>
          <p:nvSpPr>
            <p:cNvPr id="35" name="Shape 35"/>
            <p:cNvSpPr/>
            <p:nvPr/>
          </p:nvSpPr>
          <p:spPr>
            <a:xfrm>
              <a:off y="5537200" x="-7"/>
              <a:ext cy="1574769" cx="9144008"/>
            </a:xfrm>
            <a:custGeom>
              <a:pathLst>
                <a:path w="9144009" extrusionOk="0" h="1257301">
                  <a:moveTo>
                    <a:pt y="266700" x="5"/>
                  </a:moveTo>
                  <a:cubicBezTo>
                    <a:pt y="1257301" x="8115305"/>
                    <a:pt y="0" x="7620009"/>
                    <a:pt y="186267" x="9144009"/>
                  </a:cubicBezTo>
                  <a:cubicBezTo>
                    <a:pt y="441678" x="9144008"/>
                    <a:pt y="818763" x="9143998"/>
                    <a:pt y="1074174" x="9143997"/>
                  </a:cubicBezTo>
                  <a:lnTo>
                    <a:pt y="1086874" x="0"/>
                  </a:lnTo>
                  <a:cubicBezTo>
                    <a:pt y="854041" x="0"/>
                    <a:pt y="499533" x="5"/>
                    <a:pt y="266700" x="5"/>
                  </a:cubicBezTo>
                  <a:close/>
                </a:path>
              </a:pathLst>
            </a:custGeom>
            <a:gradFill>
              <a:gsLst>
                <a:gs pos="0">
                  <a:srgbClr val="549FFF"/>
                </a:gs>
                <a:gs pos="100000">
                  <a:srgbClr val="003171">
                    <a:alpha val="51764"/>
                  </a:srgbClr>
                </a:gs>
              </a:gsLst>
              <a:path path="circle">
                <a:fillToRect t="50%" b="50%" r="50%" l="50%"/>
              </a:path>
              <a:tileRect/>
            </a:gradFill>
            <a:ln>
              <a:noFill/>
            </a:ln>
          </p:spPr>
          <p:txBody>
            <a:bodyPr bIns="45700" rIns="91425" lIns="91425" tIns="45700" anchor="ctr" anchorCtr="0">
              <a:noAutofit/>
            </a:bodyPr>
            <a:lstStyle/>
            <a:p>
              <a:pPr>
                <a:spcBef>
                  <a:spcPts val="0"/>
                </a:spcBef>
                <a:buNone/>
              </a:pPr>
              <a:r>
                <a:t/>
              </a:r>
              <a:endParaRPr/>
            </a:p>
          </p:txBody>
        </p:sp>
        <p:sp>
          <p:nvSpPr>
            <p:cNvPr id="36" name="Shape 36"/>
            <p:cNvSpPr/>
            <p:nvPr/>
          </p:nvSpPr>
          <p:spPr>
            <a:xfrm rot="5400000" flipH="1">
              <a:off y="1908578" x="3018543"/>
              <a:ext cy="9150266" cx="3100650"/>
            </a:xfrm>
            <a:custGeom>
              <a:pathLst>
                <a:path w="8053639" extrusionOk="0" h="6879900">
                  <a:moveTo>
                    <a:pt y="16025" x="4696126"/>
                  </a:moveTo>
                  <a:lnTo>
                    <a:pt y="0" x="2920537"/>
                  </a:lnTo>
                  <a:cubicBezTo>
                    <a:pt y="2293300" x="2927053"/>
                    <a:pt y="4586600" x="2933568"/>
                    <a:pt y="6879900" x="2940084"/>
                  </a:cubicBezTo>
                  <a:lnTo>
                    <a:pt y="6861462" x="4085318"/>
                  </a:lnTo>
                  <a:cubicBezTo>
                    <a:pt y="4651267" x="8053639"/>
                    <a:pt y="3113439" x="0"/>
                    <a:pt y="16025" x="4696126"/>
                  </a:cubicBezTo>
                  <a:close/>
                </a:path>
              </a:pathLst>
            </a:custGeom>
            <a:gradFill>
              <a:gsLst>
                <a:gs pos="0">
                  <a:srgbClr val="549FFF">
                    <a:alpha val="78823"/>
                  </a:srgbClr>
                </a:gs>
                <a:gs pos="41000">
                  <a:srgbClr val="003171">
                    <a:alpha val="78823"/>
                  </a:srgbClr>
                </a:gs>
                <a:gs pos="100000">
                  <a:srgbClr val="003171">
                    <a:alpha val="78823"/>
                  </a:srgbClr>
                </a:gs>
              </a:gsLst>
              <a:path path="circle">
                <a:fillToRect t="100%" r="100%"/>
              </a:path>
              <a:tileRect b="-100%" l="-100%"/>
            </a:gradFill>
            <a:ln>
              <a:noFill/>
            </a:ln>
          </p:spPr>
          <p:txBody>
            <a:bodyPr bIns="45700" rIns="91425" lIns="91425" tIns="45700" anchor="ctr" anchorCtr="0">
              <a:noAutofit/>
            </a:bodyPr>
            <a:lstStyle/>
            <a:p>
              <a:pPr>
                <a:spcBef>
                  <a:spcPts val="0"/>
                </a:spcBef>
                <a:buNone/>
              </a:pPr>
              <a:r>
                <a:t/>
              </a:r>
              <a:endParaRPr/>
            </a:p>
          </p:txBody>
        </p:sp>
        <p:sp>
          <p:nvSpPr>
            <p:cNvPr id="37" name="Shape 37"/>
            <p:cNvSpPr/>
            <p:nvPr/>
          </p:nvSpPr>
          <p:spPr>
            <a:xfrm>
              <a:off y="5740400" x="-7"/>
              <a:ext cy="1574769" cx="9144010"/>
            </a:xfrm>
            <a:custGeom>
              <a:pathLst>
                <a:path w="9144011" extrusionOk="0" h="1257301">
                  <a:moveTo>
                    <a:pt y="266700" x="7"/>
                  </a:moveTo>
                  <a:cubicBezTo>
                    <a:pt y="1257301" x="8115307"/>
                    <a:pt y="0" x="7620011"/>
                    <a:pt y="186267" x="9144011"/>
                  </a:cubicBezTo>
                  <a:lnTo>
                    <a:pt y="921775" x="9144011"/>
                  </a:lnTo>
                  <a:lnTo>
                    <a:pt y="931914" x="0"/>
                  </a:lnTo>
                  <a:cubicBezTo>
                    <a:pt y="699081" x="0"/>
                    <a:pt y="499533" x="7"/>
                    <a:pt y="266700" x="7"/>
                  </a:cubicBezTo>
                  <a:close/>
                </a:path>
              </a:pathLst>
            </a:custGeom>
            <a:gradFill>
              <a:gsLst>
                <a:gs pos="0">
                  <a:srgbClr val="549FFF">
                    <a:alpha val="81960"/>
                  </a:srgbClr>
                </a:gs>
                <a:gs pos="100000">
                  <a:srgbClr val="003171">
                    <a:alpha val="81960"/>
                  </a:srgbClr>
                </a:gs>
              </a:gsLst>
              <a:path path="circle">
                <a:fillToRect t="50%" b="50%" r="50%" l="50%"/>
              </a:path>
              <a:tileRect/>
            </a:gradFill>
            <a:ln>
              <a:noFill/>
            </a:ln>
          </p:spPr>
          <p:txBody>
            <a:bodyPr bIns="45700" rIns="91425" lIns="91425" tIns="45700" anchor="ctr" anchorCtr="0">
              <a:noAutofit/>
            </a:bodyPr>
            <a:lstStyle/>
            <a:p>
              <a:pPr>
                <a:spcBef>
                  <a:spcPts val="0"/>
                </a:spcBef>
                <a:buNone/>
              </a:pPr>
              <a:r>
                <a:t/>
              </a:r>
              <a:endParaRPr/>
            </a:p>
          </p:txBody>
        </p:sp>
      </p:grpSp>
      <p:sp>
        <p:nvSpPr>
          <p:cNvPr id="38" name="Shape 38"/>
          <p:cNvSpPr txBox="1"/>
          <p:nvPr>
            <p:ph idx="1" type="body"/>
          </p:nvPr>
        </p:nvSpPr>
        <p:spPr>
          <a:xfrm>
            <a:off y="4025503" x="1792288"/>
            <a:ext cy="603599" cx="5486399"/>
          </a:xfrm>
          <a:prstGeom prst="rect">
            <a:avLst/>
          </a:prstGeom>
        </p:spPr>
        <p:txBody>
          <a:bodyPr bIns="91425" rIns="91425" lIns="91425" tIns="91425" anchor="ctr" anchorCtr="0"/>
          <a:lstStyle>
            <a:lvl1pPr algn="ctr">
              <a:spcBef>
                <a:spcPts val="0"/>
              </a:spcBef>
              <a:buSzPct val="100000"/>
              <a:buNone/>
              <a:defRPr sz="2400"/>
            </a:lvl1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39" name="Shape 39"/>
        <p:cNvGrpSpPr/>
        <p:nvPr/>
      </p:nvGrpSpPr>
      <p:grpSpPr>
        <a:xfrm>
          <a:off y="0" x="0"/>
          <a:ext cy="0" cx="0"/>
          <a:chOff y="0" x="0"/>
          <a:chExt cy="0" cx="0"/>
        </a:xfrm>
      </p:grpSpPr>
    </p:spTree>
  </p:cSld>
  <p:clrMapOvr>
    <a:masterClrMapping/>
  </p:clrMapOvr>
</p:sldLayout>
</file>

<file path=ppt/slideMasters/_rels/slideMaster1.xml.rels><?xml version="1.0" encoding="UTF-8" standalone="yes"?><Relationships xmlns="http://schemas.openxmlformats.org/package/2006/relationships"><Relationship Target="../slideLayouts/slideLayout2.xml" Type="http://schemas.openxmlformats.org/officeDocument/2006/relationships/slideLayout" Id="rId2"/><Relationship Target="../slideLayouts/slideLayout1.xml" Type="http://schemas.openxmlformats.org/officeDocument/2006/relationships/slideLayout" Id="rId1"/><Relationship Target="../slideLayouts/slideLayout4.xml" Type="http://schemas.openxmlformats.org/officeDocument/2006/relationships/slideLayout" Id="rId4"/><Relationship Target="../slideLayouts/slideLayout3.xml" Type="http://schemas.openxmlformats.org/officeDocument/2006/relationships/slideLayout" Id="rId3"/><Relationship Target="../slideLayouts/slideLayout6.xml" Type="http://schemas.openxmlformats.org/officeDocument/2006/relationships/slideLayout" Id="rId6"/><Relationship Target="../slideLayouts/slideLayout5.xml" Type="http://schemas.openxmlformats.org/officeDocument/2006/relationships/slideLayout" Id="rId5"/><Relationship Target="../theme/theme1.xml" Type="http://schemas.openxmlformats.org/officeDocument/2006/relationships/theme" Id="rId7"/></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gradFill>
          <a:gsLst>
            <a:gs pos="0">
              <a:schemeClr val="lt2"/>
            </a:gs>
            <a:gs pos="100000">
              <a:schemeClr val="accent1"/>
            </a:gs>
          </a:gsLst>
          <a:path path="circle">
            <a:fillToRect t="50%" b="50%" r="50%" l="50%"/>
          </a:path>
          <a:tileRect/>
        </a:gradFill>
      </p:bgPr>
    </p:bg>
    <p:spTree>
      <p:nvGrpSpPr>
        <p:cNvPr id="4" name="Shape 4"/>
        <p:cNvGrpSpPr/>
        <p:nvPr/>
      </p:nvGrpSpPr>
      <p:grpSpPr>
        <a:xfrm>
          <a:off y="0" x="0"/>
          <a:ext cy="0" cx="0"/>
          <a:chOff y="0" x="0"/>
          <a:chExt cy="0" cx="0"/>
        </a:xfrm>
      </p:grpSpPr>
      <p:sp>
        <p:nvSpPr>
          <p:cNvPr id="5" name="Shape 5"/>
          <p:cNvSpPr txBox="1"/>
          <p:nvPr>
            <p:ph type="title"/>
          </p:nvPr>
        </p:nvSpPr>
        <p:spPr>
          <a:xfrm>
            <a:off y="205978" x="457200"/>
            <a:ext cy="994200" cx="8229600"/>
          </a:xfrm>
          <a:prstGeom prst="rect">
            <a:avLst/>
          </a:prstGeom>
          <a:noFill/>
          <a:ln>
            <a:noFill/>
          </a:ln>
        </p:spPr>
        <p:txBody>
          <a:bodyPr bIns="91425" rIns="91425" lIns="91425" tIns="91425" anchor="b" anchorCtr="0"/>
          <a:lstStyle>
            <a:lvl1pPr>
              <a:spcBef>
                <a:spcPts val="0"/>
              </a:spcBef>
              <a:buClr>
                <a:srgbClr val="00387E"/>
              </a:buClr>
              <a:buSzPct val="100000"/>
              <a:buFont typeface="Trebuchet MS"/>
              <a:buNone/>
              <a:defRPr b="1" sz="4000">
                <a:solidFill>
                  <a:srgbClr val="00387E"/>
                </a:solidFill>
                <a:latin typeface="Trebuchet MS"/>
                <a:ea typeface="Trebuchet MS"/>
                <a:cs typeface="Trebuchet MS"/>
                <a:sym typeface="Trebuchet MS"/>
              </a:defRPr>
            </a:lvl1pPr>
            <a:lvl2pPr>
              <a:spcBef>
                <a:spcPts val="0"/>
              </a:spcBef>
              <a:buClr>
                <a:srgbClr val="00387E"/>
              </a:buClr>
              <a:buSzPct val="100000"/>
              <a:buFont typeface="Trebuchet MS"/>
              <a:buNone/>
              <a:defRPr b="1" sz="4000">
                <a:solidFill>
                  <a:srgbClr val="00387E"/>
                </a:solidFill>
                <a:latin typeface="Trebuchet MS"/>
                <a:ea typeface="Trebuchet MS"/>
                <a:cs typeface="Trebuchet MS"/>
                <a:sym typeface="Trebuchet MS"/>
              </a:defRPr>
            </a:lvl2pPr>
            <a:lvl3pPr>
              <a:spcBef>
                <a:spcPts val="0"/>
              </a:spcBef>
              <a:buClr>
                <a:srgbClr val="00387E"/>
              </a:buClr>
              <a:buSzPct val="100000"/>
              <a:buFont typeface="Trebuchet MS"/>
              <a:buNone/>
              <a:defRPr b="1" sz="4000">
                <a:solidFill>
                  <a:srgbClr val="00387E"/>
                </a:solidFill>
                <a:latin typeface="Trebuchet MS"/>
                <a:ea typeface="Trebuchet MS"/>
                <a:cs typeface="Trebuchet MS"/>
                <a:sym typeface="Trebuchet MS"/>
              </a:defRPr>
            </a:lvl3pPr>
            <a:lvl4pPr>
              <a:spcBef>
                <a:spcPts val="0"/>
              </a:spcBef>
              <a:buClr>
                <a:srgbClr val="00387E"/>
              </a:buClr>
              <a:buSzPct val="100000"/>
              <a:buFont typeface="Trebuchet MS"/>
              <a:buNone/>
              <a:defRPr b="1" sz="4000">
                <a:solidFill>
                  <a:srgbClr val="00387E"/>
                </a:solidFill>
                <a:latin typeface="Trebuchet MS"/>
                <a:ea typeface="Trebuchet MS"/>
                <a:cs typeface="Trebuchet MS"/>
                <a:sym typeface="Trebuchet MS"/>
              </a:defRPr>
            </a:lvl4pPr>
            <a:lvl5pPr>
              <a:spcBef>
                <a:spcPts val="0"/>
              </a:spcBef>
              <a:buClr>
                <a:srgbClr val="00387E"/>
              </a:buClr>
              <a:buSzPct val="100000"/>
              <a:buFont typeface="Trebuchet MS"/>
              <a:buNone/>
              <a:defRPr b="1" sz="4000">
                <a:solidFill>
                  <a:srgbClr val="00387E"/>
                </a:solidFill>
                <a:latin typeface="Trebuchet MS"/>
                <a:ea typeface="Trebuchet MS"/>
                <a:cs typeface="Trebuchet MS"/>
                <a:sym typeface="Trebuchet MS"/>
              </a:defRPr>
            </a:lvl5pPr>
            <a:lvl6pPr>
              <a:spcBef>
                <a:spcPts val="0"/>
              </a:spcBef>
              <a:buClr>
                <a:srgbClr val="00387E"/>
              </a:buClr>
              <a:buSzPct val="100000"/>
              <a:buFont typeface="Trebuchet MS"/>
              <a:buNone/>
              <a:defRPr b="1" sz="4000">
                <a:solidFill>
                  <a:srgbClr val="00387E"/>
                </a:solidFill>
                <a:latin typeface="Trebuchet MS"/>
                <a:ea typeface="Trebuchet MS"/>
                <a:cs typeface="Trebuchet MS"/>
                <a:sym typeface="Trebuchet MS"/>
              </a:defRPr>
            </a:lvl6pPr>
            <a:lvl7pPr>
              <a:spcBef>
                <a:spcPts val="0"/>
              </a:spcBef>
              <a:buClr>
                <a:srgbClr val="00387E"/>
              </a:buClr>
              <a:buSzPct val="100000"/>
              <a:buFont typeface="Trebuchet MS"/>
              <a:buNone/>
              <a:defRPr b="1" sz="4000">
                <a:solidFill>
                  <a:srgbClr val="00387E"/>
                </a:solidFill>
                <a:latin typeface="Trebuchet MS"/>
                <a:ea typeface="Trebuchet MS"/>
                <a:cs typeface="Trebuchet MS"/>
                <a:sym typeface="Trebuchet MS"/>
              </a:defRPr>
            </a:lvl7pPr>
            <a:lvl8pPr>
              <a:spcBef>
                <a:spcPts val="0"/>
              </a:spcBef>
              <a:buClr>
                <a:srgbClr val="00387E"/>
              </a:buClr>
              <a:buSzPct val="100000"/>
              <a:buFont typeface="Trebuchet MS"/>
              <a:buNone/>
              <a:defRPr b="1" sz="4000">
                <a:solidFill>
                  <a:srgbClr val="00387E"/>
                </a:solidFill>
                <a:latin typeface="Trebuchet MS"/>
                <a:ea typeface="Trebuchet MS"/>
                <a:cs typeface="Trebuchet MS"/>
                <a:sym typeface="Trebuchet MS"/>
              </a:defRPr>
            </a:lvl8pPr>
            <a:lvl9pPr>
              <a:spcBef>
                <a:spcPts val="0"/>
              </a:spcBef>
              <a:buClr>
                <a:srgbClr val="00387E"/>
              </a:buClr>
              <a:buSzPct val="100000"/>
              <a:buFont typeface="Trebuchet MS"/>
              <a:buNone/>
              <a:defRPr b="1" sz="4000">
                <a:solidFill>
                  <a:srgbClr val="00387E"/>
                </a:solidFill>
                <a:latin typeface="Trebuchet MS"/>
                <a:ea typeface="Trebuchet MS"/>
                <a:cs typeface="Trebuchet MS"/>
                <a:sym typeface="Trebuchet MS"/>
              </a:defRPr>
            </a:lvl9pPr>
          </a:lstStyle>
          <a:p/>
        </p:txBody>
      </p:sp>
      <p:sp>
        <p:nvSpPr>
          <p:cNvPr id="6" name="Shape 6"/>
          <p:cNvSpPr txBox="1"/>
          <p:nvPr>
            <p:ph idx="1" type="body"/>
          </p:nvPr>
        </p:nvSpPr>
        <p:spPr>
          <a:xfrm>
            <a:off y="1295400" x="457200"/>
            <a:ext cy="3394500" cx="8229600"/>
          </a:xfrm>
          <a:prstGeom prst="rect">
            <a:avLst/>
          </a:prstGeom>
          <a:noFill/>
          <a:ln>
            <a:noFill/>
          </a:ln>
        </p:spPr>
        <p:txBody>
          <a:bodyPr bIns="91425" rIns="91425" lIns="91425" tIns="91425" anchor="t" anchorCtr="0"/>
          <a:lstStyle>
            <a:lvl1pPr>
              <a:spcBef>
                <a:spcPts val="0"/>
              </a:spcBef>
              <a:buClr>
                <a:schemeClr val="dk2"/>
              </a:buClr>
              <a:buSzPct val="100000"/>
              <a:buFont typeface="Trebuchet MS"/>
              <a:defRPr sz="3200">
                <a:solidFill>
                  <a:schemeClr val="dk2"/>
                </a:solidFill>
                <a:latin typeface="Trebuchet MS"/>
                <a:ea typeface="Trebuchet MS"/>
                <a:cs typeface="Trebuchet MS"/>
                <a:sym typeface="Trebuchet MS"/>
              </a:defRPr>
            </a:lvl1pPr>
            <a:lvl2pPr>
              <a:spcBef>
                <a:spcPts val="560"/>
              </a:spcBef>
              <a:buClr>
                <a:schemeClr val="dk2"/>
              </a:buClr>
              <a:buSzPct val="100000"/>
              <a:buFont typeface="Trebuchet MS"/>
              <a:defRPr sz="2800">
                <a:solidFill>
                  <a:schemeClr val="dk2"/>
                </a:solidFill>
                <a:latin typeface="Trebuchet MS"/>
                <a:ea typeface="Trebuchet MS"/>
                <a:cs typeface="Trebuchet MS"/>
                <a:sym typeface="Trebuchet MS"/>
              </a:defRPr>
            </a:lvl2pPr>
            <a:lvl3pPr>
              <a:spcBef>
                <a:spcPts val="480"/>
              </a:spcBef>
              <a:buClr>
                <a:schemeClr val="dk2"/>
              </a:buClr>
              <a:buSzPct val="100000"/>
              <a:buFont typeface="Trebuchet MS"/>
              <a:defRPr sz="2400">
                <a:solidFill>
                  <a:schemeClr val="dk2"/>
                </a:solidFill>
                <a:latin typeface="Trebuchet MS"/>
                <a:ea typeface="Trebuchet MS"/>
                <a:cs typeface="Trebuchet MS"/>
                <a:sym typeface="Trebuchet MS"/>
              </a:defRPr>
            </a:lvl3pPr>
            <a:lvl4pPr>
              <a:spcBef>
                <a:spcPts val="400"/>
              </a:spcBef>
              <a:buClr>
                <a:schemeClr val="dk2"/>
              </a:buClr>
              <a:buSzPct val="100000"/>
              <a:buFont typeface="Trebuchet MS"/>
              <a:defRPr sz="2000">
                <a:solidFill>
                  <a:schemeClr val="dk2"/>
                </a:solidFill>
                <a:latin typeface="Trebuchet MS"/>
                <a:ea typeface="Trebuchet MS"/>
                <a:cs typeface="Trebuchet MS"/>
                <a:sym typeface="Trebuchet MS"/>
              </a:defRPr>
            </a:lvl4pPr>
            <a:lvl5pPr>
              <a:spcBef>
                <a:spcPts val="400"/>
              </a:spcBef>
              <a:buClr>
                <a:schemeClr val="dk2"/>
              </a:buClr>
              <a:buSzPct val="100000"/>
              <a:buFont typeface="Trebuchet MS"/>
              <a:defRPr sz="2000">
                <a:solidFill>
                  <a:schemeClr val="dk2"/>
                </a:solidFill>
                <a:latin typeface="Trebuchet MS"/>
                <a:ea typeface="Trebuchet MS"/>
                <a:cs typeface="Trebuchet MS"/>
                <a:sym typeface="Trebuchet MS"/>
              </a:defRPr>
            </a:lvl5pPr>
            <a:lvl6pPr>
              <a:spcBef>
                <a:spcPts val="400"/>
              </a:spcBef>
              <a:buClr>
                <a:schemeClr val="dk2"/>
              </a:buClr>
              <a:buSzPct val="100000"/>
              <a:buFont typeface="Trebuchet MS"/>
              <a:defRPr sz="2000">
                <a:solidFill>
                  <a:schemeClr val="dk2"/>
                </a:solidFill>
                <a:latin typeface="Trebuchet MS"/>
                <a:ea typeface="Trebuchet MS"/>
                <a:cs typeface="Trebuchet MS"/>
                <a:sym typeface="Trebuchet MS"/>
              </a:defRPr>
            </a:lvl6pPr>
            <a:lvl7pPr>
              <a:spcBef>
                <a:spcPts val="400"/>
              </a:spcBef>
              <a:buClr>
                <a:schemeClr val="dk2"/>
              </a:buClr>
              <a:buSzPct val="100000"/>
              <a:buFont typeface="Trebuchet MS"/>
              <a:defRPr sz="2000">
                <a:solidFill>
                  <a:schemeClr val="dk2"/>
                </a:solidFill>
                <a:latin typeface="Trebuchet MS"/>
                <a:ea typeface="Trebuchet MS"/>
                <a:cs typeface="Trebuchet MS"/>
                <a:sym typeface="Trebuchet MS"/>
              </a:defRPr>
            </a:lvl7pPr>
            <a:lvl8pPr>
              <a:spcBef>
                <a:spcPts val="400"/>
              </a:spcBef>
              <a:buClr>
                <a:schemeClr val="dk2"/>
              </a:buClr>
              <a:buSzPct val="100000"/>
              <a:buFont typeface="Trebuchet MS"/>
              <a:defRPr sz="2000">
                <a:solidFill>
                  <a:schemeClr val="dk2"/>
                </a:solidFill>
                <a:latin typeface="Trebuchet MS"/>
                <a:ea typeface="Trebuchet MS"/>
                <a:cs typeface="Trebuchet MS"/>
                <a:sym typeface="Trebuchet MS"/>
              </a:defRPr>
            </a:lvl8pPr>
            <a:lvl9pPr>
              <a:spcBef>
                <a:spcPts val="400"/>
              </a:spcBef>
              <a:buClr>
                <a:schemeClr val="dk2"/>
              </a:buClr>
              <a:buSzPct val="100000"/>
              <a:buFont typeface="Trebuchet MS"/>
              <a:defRPr sz="2000">
                <a:solidFill>
                  <a:schemeClr val="dk2"/>
                </a:solidFill>
                <a:latin typeface="Trebuchet MS"/>
                <a:ea typeface="Trebuchet MS"/>
                <a:cs typeface="Trebuchet MS"/>
                <a:sym typeface="Trebuchet MS"/>
              </a:defRPr>
            </a:lvl9pPr>
          </a:lstStyle>
          <a:p/>
        </p:txBody>
      </p:sp>
    </p:spTree>
  </p:cSld>
  <p:clrMap accent2="accent2" accent3="accent3" accent4="accent4" accent5="accent5" accent6="accent6" hlink="hlink" tx2="lt2" tx1="dk1" bg2="dk2" bg1="lt1" folHlink="folHlink" accent1="accent1"/>
  <p:sldLayoutIdLst>
    <p:sldLayoutId id="2147483648" r:id="rId1"/>
    <p:sldLayoutId id="2147483649" r:id="rId2"/>
    <p:sldLayoutId id="2147483650" r:id="rId3"/>
    <p:sldLayoutId id="2147483651" r:id="rId4"/>
    <p:sldLayoutId id="2147483652" r:id="rId5"/>
    <p:sldLayoutId id="2147483653" r:id="rId6"/>
  </p:sldLayoutIdLst>
  <p:txStyles>
    <p:title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p:titleStyle>
    <p:body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bodyStyle>
    <p:other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Target="../notesSlides/notesSlide1.xml" Type="http://schemas.openxmlformats.org/officeDocument/2006/relationships/notesSlide" Id="rId2"/><Relationship Target="../slideLayouts/slideLayout1.xml" Type="http://schemas.openxmlformats.org/officeDocument/2006/relationships/slideLayout" Id="rId1"/></Relationships>
</file>

<file path=ppt/slides/_rels/slide10.xml.rels><?xml version="1.0" encoding="UTF-8" standalone="yes"?><Relationships xmlns="http://schemas.openxmlformats.org/package/2006/relationships"><Relationship Target="../notesSlides/notesSlide10.xml" Type="http://schemas.openxmlformats.org/officeDocument/2006/relationships/notesSlide" Id="rId2"/><Relationship Target="../slideLayouts/slideLayout2.xml" Type="http://schemas.openxmlformats.org/officeDocument/2006/relationships/slideLayout" Id="rId1"/></Relationships>
</file>

<file path=ppt/slides/_rels/slide11.xml.rels><?xml version="1.0" encoding="UTF-8" standalone="yes"?><Relationships xmlns="http://schemas.openxmlformats.org/package/2006/relationships"><Relationship Target="../notesSlides/notesSlide11.xml" Type="http://schemas.openxmlformats.org/officeDocument/2006/relationships/notesSlide" Id="rId2"/><Relationship Target="../slideLayouts/slideLayout2.xml" Type="http://schemas.openxmlformats.org/officeDocument/2006/relationships/slideLayout" Id="rId1"/></Relationships>
</file>

<file path=ppt/slides/_rels/slide12.xml.rels><?xml version="1.0" encoding="UTF-8" standalone="yes"?><Relationships xmlns="http://schemas.openxmlformats.org/package/2006/relationships"><Relationship Target="../notesSlides/notesSlide12.xml" Type="http://schemas.openxmlformats.org/officeDocument/2006/relationships/notesSlide" Id="rId2"/><Relationship Target="../slideLayouts/slideLayout2.xml" Type="http://schemas.openxmlformats.org/officeDocument/2006/relationships/slideLayout" Id="rId1"/><Relationship Target="../media/image05.jpg" Type="http://schemas.openxmlformats.org/officeDocument/2006/relationships/image" Id="rId3"/></Relationships>
</file>

<file path=ppt/slides/_rels/slide13.xml.rels><?xml version="1.0" encoding="UTF-8" standalone="yes"?><Relationships xmlns="http://schemas.openxmlformats.org/package/2006/relationships"><Relationship Target="../notesSlides/notesSlide13.xml" Type="http://schemas.openxmlformats.org/officeDocument/2006/relationships/notesSlide" Id="rId2"/><Relationship Target="../slideLayouts/slideLayout2.xml" Type="http://schemas.openxmlformats.org/officeDocument/2006/relationships/slideLayout" Id="rId1"/><Relationship Target="../media/image01.jpg" Type="http://schemas.openxmlformats.org/officeDocument/2006/relationships/image" Id="rId3"/></Relationships>
</file>

<file path=ppt/slides/_rels/slide14.xml.rels><?xml version="1.0" encoding="UTF-8" standalone="yes"?><Relationships xmlns="http://schemas.openxmlformats.org/package/2006/relationships"><Relationship Target="../notesSlides/notesSlide14.xml" Type="http://schemas.openxmlformats.org/officeDocument/2006/relationships/notesSlide" Id="rId2"/><Relationship Target="../slideLayouts/slideLayout2.xml" Type="http://schemas.openxmlformats.org/officeDocument/2006/relationships/slideLayout" Id="rId1"/><Relationship Target="http://youtube.com/v/bpybxhHYx90" Type="http://schemas.openxmlformats.org/officeDocument/2006/relationships/hyperlink" TargetMode="External" Id="rId4"/><Relationship Target="../media/image07.jpg" Type="http://schemas.openxmlformats.org/officeDocument/2006/relationships/image" Id="rId5"/></Relationships>
</file>

<file path=ppt/slides/_rels/slide2.xml.rels><?xml version="1.0" encoding="UTF-8" standalone="yes"?><Relationships xmlns="http://schemas.openxmlformats.org/package/2006/relationships"><Relationship Target="../notesSlides/notesSlide2.xml" Type="http://schemas.openxmlformats.org/officeDocument/2006/relationships/notesSlide" Id="rId2"/><Relationship Target="../slideLayouts/slideLayout2.xml" Type="http://schemas.openxmlformats.org/officeDocument/2006/relationships/slideLayout" Id="rId1"/></Relationships>
</file>

<file path=ppt/slides/_rels/slide3.xml.rels><?xml version="1.0" encoding="UTF-8" standalone="yes"?><Relationships xmlns="http://schemas.openxmlformats.org/package/2006/relationships"><Relationship Target="../notesSlides/notesSlide3.xml" Type="http://schemas.openxmlformats.org/officeDocument/2006/relationships/notesSlide" Id="rId2"/><Relationship Target="../slideLayouts/slideLayout2.xml" Type="http://schemas.openxmlformats.org/officeDocument/2006/relationships/slideLayout" Id="rId1"/><Relationship Target="../media/image03.jpg" Type="http://schemas.openxmlformats.org/officeDocument/2006/relationships/image" Id="rId3"/></Relationships>
</file>

<file path=ppt/slides/_rels/slide4.xml.rels><?xml version="1.0" encoding="UTF-8" standalone="yes"?><Relationships xmlns="http://schemas.openxmlformats.org/package/2006/relationships"><Relationship Target="../notesSlides/notesSlide4.xml" Type="http://schemas.openxmlformats.org/officeDocument/2006/relationships/notesSlide" Id="rId2"/><Relationship Target="../slideLayouts/slideLayout2.xml" Type="http://schemas.openxmlformats.org/officeDocument/2006/relationships/slideLayout" Id="rId1"/><Relationship Target="../media/image00.jpg" Type="http://schemas.openxmlformats.org/officeDocument/2006/relationships/image" Id="rId3"/></Relationships>
</file>

<file path=ppt/slides/_rels/slide5.xml.rels><?xml version="1.0" encoding="UTF-8" standalone="yes"?><Relationships xmlns="http://schemas.openxmlformats.org/package/2006/relationships"><Relationship Target="../notesSlides/notesSlide5.xml" Type="http://schemas.openxmlformats.org/officeDocument/2006/relationships/notesSlide" Id="rId2"/><Relationship Target="../slideLayouts/slideLayout2.xml" Type="http://schemas.openxmlformats.org/officeDocument/2006/relationships/slideLayout" Id="rId1"/><Relationship Target="../media/image02.jpg" Type="http://schemas.openxmlformats.org/officeDocument/2006/relationships/image" Id="rId3"/></Relationships>
</file>

<file path=ppt/slides/_rels/slide6.xml.rels><?xml version="1.0" encoding="UTF-8" standalone="yes"?><Relationships xmlns="http://schemas.openxmlformats.org/package/2006/relationships"><Relationship Target="../notesSlides/notesSlide6.xml" Type="http://schemas.openxmlformats.org/officeDocument/2006/relationships/notesSlide" Id="rId2"/><Relationship Target="../slideLayouts/slideLayout2.xml" Type="http://schemas.openxmlformats.org/officeDocument/2006/relationships/slideLayout" Id="rId1"/><Relationship Target="../media/image06.jpg" Type="http://schemas.openxmlformats.org/officeDocument/2006/relationships/image" Id="rId3"/></Relationships>
</file>

<file path=ppt/slides/_rels/slide7.xml.rels><?xml version="1.0" encoding="UTF-8" standalone="yes"?><Relationships xmlns="http://schemas.openxmlformats.org/package/2006/relationships"><Relationship Target="../notesSlides/notesSlide7.xml" Type="http://schemas.openxmlformats.org/officeDocument/2006/relationships/notesSlide" Id="rId2"/><Relationship Target="../slideLayouts/slideLayout2.xml" Type="http://schemas.openxmlformats.org/officeDocument/2006/relationships/slideLayout" Id="rId1"/><Relationship Target="http://youtube.com/v/LYLgMr07KDU" Type="http://schemas.openxmlformats.org/officeDocument/2006/relationships/hyperlink" TargetMode="External" Id="rId4"/><Relationship Target="../media/image04.jpg" Type="http://schemas.openxmlformats.org/officeDocument/2006/relationships/image" Id="rId5"/></Relationships>
</file>

<file path=ppt/slides/_rels/slide8.xml.rels><?xml version="1.0" encoding="UTF-8" standalone="yes"?><Relationships xmlns="http://schemas.openxmlformats.org/package/2006/relationships"><Relationship Target="../notesSlides/notesSlide8.xml" Type="http://schemas.openxmlformats.org/officeDocument/2006/relationships/notesSlide" Id="rId2"/><Relationship Target="../slideLayouts/slideLayout2.xml" Type="http://schemas.openxmlformats.org/officeDocument/2006/relationships/slideLayout" Id="rId1"/></Relationships>
</file>

<file path=ppt/slides/_rels/slide9.xml.rels><?xml version="1.0" encoding="UTF-8" standalone="yes"?><Relationships xmlns="http://schemas.openxmlformats.org/package/2006/relationships"><Relationship Target="../notesSlides/notesSlide9.xml" Type="http://schemas.openxmlformats.org/officeDocument/2006/relationships/notesSlide" Id="rId2"/><Relationship Target="../slideLayouts/slideLayout2.xml" Type="http://schemas.openxmlformats.org/officeDocument/2006/relationships/slideLayout" Id="rId1"/></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 name="Shape 40"/>
        <p:cNvGrpSpPr/>
        <p:nvPr/>
      </p:nvGrpSpPr>
      <p:grpSpPr>
        <a:xfrm>
          <a:off y="0" x="0"/>
          <a:ext cy="0" cx="0"/>
          <a:chOff y="0" x="0"/>
          <a:chExt cy="0" cx="0"/>
        </a:xfrm>
      </p:grpSpPr>
      <p:sp>
        <p:nvSpPr>
          <p:cNvPr id="41" name="Shape 41"/>
          <p:cNvSpPr txBox="1"/>
          <p:nvPr>
            <p:ph type="ctrTitle"/>
          </p:nvPr>
        </p:nvSpPr>
        <p:spPr>
          <a:xfrm>
            <a:off y="1242060" x="1082040"/>
            <a:ext cy="1102500" cx="7050900"/>
          </a:xfrm>
          <a:prstGeom prst="rect">
            <a:avLst/>
          </a:prstGeom>
        </p:spPr>
        <p:txBody>
          <a:bodyPr bIns="91425" rIns="91425" lIns="91425" tIns="91425" anchor="b" anchorCtr="0">
            <a:noAutofit/>
          </a:bodyPr>
          <a:lstStyle/>
          <a:p>
            <a:pPr>
              <a:spcBef>
                <a:spcPts val="0"/>
              </a:spcBef>
              <a:buNone/>
            </a:pPr>
            <a:r>
              <a:rPr sz="6000" lang="en"/>
              <a:t>Αρχαία Τραγωδία</a:t>
            </a:r>
          </a:p>
        </p:txBody>
      </p:sp>
      <p:sp>
        <p:nvSpPr>
          <p:cNvPr id="42" name="Shape 42"/>
          <p:cNvSpPr txBox="1"/>
          <p:nvPr>
            <p:ph idx="1" type="subTitle"/>
          </p:nvPr>
        </p:nvSpPr>
        <p:spPr>
          <a:xfrm>
            <a:off y="2542384" x="1054040"/>
            <a:ext cy="694199" cx="7035899"/>
          </a:xfrm>
          <a:prstGeom prst="rect">
            <a:avLst/>
          </a:prstGeom>
        </p:spPr>
        <p:txBody>
          <a:bodyPr bIns="91425" rIns="91425" lIns="91425" tIns="91425" anchor="t" anchorCtr="0">
            <a:noAutofit/>
          </a:bodyPr>
          <a:lstStyle/>
          <a:p>
            <a:pPr>
              <a:spcBef>
                <a:spcPts val="0"/>
              </a:spcBef>
              <a:buNone/>
            </a:pPr>
            <a:r>
              <a:rPr sz="3000" lang="en"/>
              <a:t>Β2 ΦΥΛΛΟ ΕΡΓΑΣΙΑΣ </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7" name="Shape 97"/>
        <p:cNvGrpSpPr/>
        <p:nvPr/>
      </p:nvGrpSpPr>
      <p:grpSpPr>
        <a:xfrm>
          <a:off y="0" x="0"/>
          <a:ext cy="0" cx="0"/>
          <a:chOff y="0" x="0"/>
          <a:chExt cy="0" cx="0"/>
        </a:xfrm>
      </p:grpSpPr>
      <p:sp>
        <p:nvSpPr>
          <p:cNvPr id="98" name="Shape 98"/>
          <p:cNvSpPr txBox="1"/>
          <p:nvPr/>
        </p:nvSpPr>
        <p:spPr>
          <a:xfrm>
            <a:off y="-490425" x="179425"/>
            <a:ext cy="1626899" cx="7272899"/>
          </a:xfrm>
          <a:prstGeom prst="rect">
            <a:avLst/>
          </a:prstGeom>
          <a:noFill/>
          <a:ln>
            <a:noFill/>
          </a:ln>
        </p:spPr>
        <p:txBody>
          <a:bodyPr bIns="91425" rIns="91425" lIns="91425" tIns="91425" anchor="ctr" anchorCtr="0">
            <a:noAutofit/>
          </a:bodyPr>
          <a:lstStyle/>
          <a:p>
            <a:pPr rtl="0" lvl="0" indent="-228600" marL="457200">
              <a:spcBef>
                <a:spcPts val="0"/>
              </a:spcBef>
              <a:buClr>
                <a:schemeClr val="dk1"/>
              </a:buClr>
              <a:buNone/>
            </a:pPr>
            <a:r>
              <a:t/>
            </a:r>
            <a:endParaRPr b="1" sz="2400"/>
          </a:p>
          <a:p>
            <a:pPr rtl="0" lvl="0" indent="-381000" marL="457200">
              <a:spcBef>
                <a:spcPts val="0"/>
              </a:spcBef>
              <a:buClr>
                <a:schemeClr val="dk1"/>
              </a:buClr>
              <a:buSzPct val="100000"/>
              <a:buFont typeface="Arial"/>
              <a:buChar char="●"/>
            </a:pPr>
            <a:r>
              <a:rPr b="1" sz="2400" lang="en">
                <a:solidFill>
                  <a:schemeClr val="dk1"/>
                </a:solidFill>
              </a:rPr>
              <a:t>ΕΥΡΥΠΙΔΗΣ</a:t>
            </a:r>
          </a:p>
        </p:txBody>
      </p:sp>
      <p:graphicFrame>
        <p:nvGraphicFramePr>
          <p:cNvPr id="99" name="Shape 99"/>
          <p:cNvGraphicFramePr/>
          <p:nvPr/>
        </p:nvGraphicFramePr>
        <p:xfrm>
          <a:off y="630875" x="97237"/>
          <a:ext cy="3000000" cx="3000000"/>
        </p:xfrm>
        <a:graphic>
          <a:graphicData uri="http://schemas.openxmlformats.org/drawingml/2006/table">
            <a:tbl>
              <a:tblPr>
                <a:noFill/>
                <a:tableStyleId>{4BABA023-F258-4BE5-8F6F-EC3DE70FC97F}</a:tableStyleId>
              </a:tblPr>
              <a:tblGrid>
                <a:gridCol w="3971925"/>
                <a:gridCol w="1466850"/>
                <a:gridCol w="2381250"/>
              </a:tblGrid>
              <a:tr h="7000875">
                <a:tc>
                  <a:txBody>
                    <a:bodyPr>
                      <a:noAutofit/>
                    </a:bodyPr>
                    <a:lstStyle/>
                    <a:p>
                      <a:pPr rtl="0" lvl="0" indent="-342900" marL="457200">
                        <a:lnSpc>
                          <a:spcPct val="150000"/>
                        </a:lnSpc>
                        <a:spcBef>
                          <a:spcPts val="0"/>
                        </a:spcBef>
                        <a:buClr>
                          <a:srgbClr val="000000"/>
                        </a:buClr>
                        <a:buSzPct val="100000"/>
                        <a:buFont typeface="Arial"/>
                        <a:buAutoNum type="arabicPeriod"/>
                      </a:pPr>
                      <a:r>
                        <a:rPr b="1" sz="1800" lang="en"/>
                        <a:t>  Άλκηστη</a:t>
                      </a:r>
                    </a:p>
                    <a:p>
                      <a:pPr rtl="0" lvl="0" indent="-342900" marL="457200">
                        <a:lnSpc>
                          <a:spcPct val="150000"/>
                        </a:lnSpc>
                        <a:spcBef>
                          <a:spcPts val="0"/>
                        </a:spcBef>
                        <a:buClr>
                          <a:srgbClr val="000000"/>
                        </a:buClr>
                        <a:buSzPct val="100000"/>
                        <a:buFont typeface="Arial"/>
                        <a:buAutoNum type="arabicPeriod"/>
                      </a:pPr>
                      <a:r>
                        <a:rPr b="1" sz="1800" lang="en"/>
                        <a:t>  Μήδεια</a:t>
                      </a:r>
                    </a:p>
                    <a:p>
                      <a:pPr rtl="0" lvl="0" indent="-342900" marL="457200">
                        <a:lnSpc>
                          <a:spcPct val="150000"/>
                        </a:lnSpc>
                        <a:spcBef>
                          <a:spcPts val="0"/>
                        </a:spcBef>
                        <a:buClr>
                          <a:srgbClr val="000000"/>
                        </a:buClr>
                        <a:buSzPct val="100000"/>
                        <a:buFont typeface="Arial"/>
                        <a:buAutoNum type="arabicPeriod"/>
                      </a:pPr>
                      <a:r>
                        <a:rPr b="1" sz="1800" lang="en"/>
                        <a:t> Ικέτιδες</a:t>
                      </a:r>
                    </a:p>
                    <a:p>
                      <a:pPr rtl="0" lvl="0" indent="-342900" marL="457200">
                        <a:lnSpc>
                          <a:spcPct val="150000"/>
                        </a:lnSpc>
                        <a:spcBef>
                          <a:spcPts val="0"/>
                        </a:spcBef>
                        <a:buClr>
                          <a:srgbClr val="000000"/>
                        </a:buClr>
                        <a:buSzPct val="100000"/>
                        <a:buFont typeface="Arial"/>
                        <a:buAutoNum type="arabicPeriod"/>
                      </a:pPr>
                      <a:r>
                        <a:rPr b="1" sz="1800" lang="en"/>
                        <a:t> Ηρακλής</a:t>
                      </a:r>
                    </a:p>
                    <a:p>
                      <a:pPr rtl="0" lvl="0" indent="-342900" marL="457200">
                        <a:lnSpc>
                          <a:spcPct val="150000"/>
                        </a:lnSpc>
                        <a:spcBef>
                          <a:spcPts val="0"/>
                        </a:spcBef>
                        <a:buClr>
                          <a:srgbClr val="000000"/>
                        </a:buClr>
                        <a:buSzPct val="100000"/>
                        <a:buFont typeface="Arial"/>
                        <a:buAutoNum type="arabicPeriod"/>
                      </a:pPr>
                      <a:r>
                        <a:rPr b="1" sz="1800" lang="en"/>
                        <a:t> Ελένη</a:t>
                      </a:r>
                    </a:p>
                    <a:p>
                      <a:pPr rtl="0" lvl="0" indent="-342900" marL="457200">
                        <a:lnSpc>
                          <a:spcPct val="150000"/>
                        </a:lnSpc>
                        <a:spcBef>
                          <a:spcPts val="0"/>
                        </a:spcBef>
                        <a:buClr>
                          <a:srgbClr val="000000"/>
                        </a:buClr>
                        <a:buSzPct val="100000"/>
                        <a:buFont typeface="Arial"/>
                        <a:buAutoNum type="arabicPeriod"/>
                      </a:pPr>
                      <a:r>
                        <a:rPr b="1" sz="1800" lang="en"/>
                        <a:t> Φοίνισσαι</a:t>
                      </a:r>
                    </a:p>
                    <a:p>
                      <a:pPr rtl="0" lvl="0" indent="-342900" marL="457200">
                        <a:lnSpc>
                          <a:spcPct val="150000"/>
                        </a:lnSpc>
                        <a:spcBef>
                          <a:spcPts val="0"/>
                        </a:spcBef>
                        <a:buClr>
                          <a:srgbClr val="000000"/>
                        </a:buClr>
                        <a:buSzPct val="100000"/>
                        <a:buFont typeface="Arial"/>
                        <a:buAutoNum type="arabicPeriod"/>
                      </a:pPr>
                      <a:r>
                        <a:rPr b="1" sz="1800" lang="en"/>
                        <a:t> Ηρακλείδες</a:t>
                      </a:r>
                    </a:p>
                    <a:p>
                      <a:pPr rtl="0" lvl="0" indent="-342900" marL="457200">
                        <a:lnSpc>
                          <a:spcPct val="150000"/>
                        </a:lnSpc>
                        <a:spcBef>
                          <a:spcPts val="0"/>
                        </a:spcBef>
                        <a:buClr>
                          <a:srgbClr val="000000"/>
                        </a:buClr>
                        <a:buSzPct val="100000"/>
                        <a:buFont typeface="Arial"/>
                        <a:buAutoNum type="arabicPeriod"/>
                      </a:pPr>
                      <a:r>
                        <a:rPr b="1" sz="1800" lang="en"/>
                        <a:t> Ιππόλυτος</a:t>
                      </a:r>
                    </a:p>
                    <a:p>
                      <a:pPr rtl="0" lvl="0" indent="-342900" marL="457200">
                        <a:lnSpc>
                          <a:spcPct val="150000"/>
                        </a:lnSpc>
                        <a:spcBef>
                          <a:spcPts val="0"/>
                        </a:spcBef>
                        <a:buClr>
                          <a:srgbClr val="000000"/>
                        </a:buClr>
                        <a:buSzPct val="100000"/>
                        <a:buFont typeface="Arial"/>
                        <a:buAutoNum type="arabicPeriod"/>
                      </a:pPr>
                      <a:r>
                        <a:rPr b="1" sz="1800" lang="en"/>
                        <a:t> Ανδρομάχη</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514350">
                <a:tc>
                  <a:txBody>
                    <a:bodyPr>
                      <a:noAutofit/>
                    </a:bodyPr>
                    <a:lstStyle/>
                    <a:p>
                      <a:pPr rtl="0" lvl="0">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323850">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323850">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323850">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indent="0" marL="12700">
                        <a:spcBef>
                          <a:spcPts val="0"/>
                        </a:spcBef>
                        <a:buNone/>
                      </a:pPr>
                      <a:r>
                        <a:rPr lang="en">
                          <a:latin typeface="Verdana"/>
                          <a:ea typeface="Verdana"/>
                          <a:cs typeface="Verdana"/>
                          <a:sym typeface="Verdana"/>
                        </a:rPr>
                        <a:t>  </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5381625">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indent="0" marL="0">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323850">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c>
                  <a:txBody>
                    <a:bodyPr>
                      <a:noAutofit/>
                    </a:bodyPr>
                    <a:lstStyle/>
                    <a:p>
                      <a:pPr rtl="0" lvl="0" indent="0" marL="12700">
                        <a:lnSpc>
                          <a:spcPct val="115000"/>
                        </a:lnSpc>
                        <a:spcBef>
                          <a:spcPts val="0"/>
                        </a:spcBef>
                        <a:buNone/>
                      </a:pPr>
                      <a:r>
                        <a:t/>
                      </a:r>
                      <a:endParaRPr/>
                    </a:p>
                  </a:txBody>
                  <a:tcPr marR="66675" marB="66675" marT="66675" marL="66675">
                    <a:lnL cap="flat">
                      <a:solidFill>
                        <a:srgbClr val="006666"/>
                      </a:solidFill>
                      <a:prstDash val="solid"/>
                      <a:round/>
                      <a:headEnd w="med" len="med" type="none"/>
                      <a:tailEnd w="med" len="med" type="none"/>
                    </a:lnL>
                    <a:lnR cap="flat">
                      <a:solidFill>
                        <a:srgbClr val="336699"/>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336699"/>
                      </a:solidFill>
                      <a:prstDash val="solid"/>
                      <a:round/>
                      <a:headEnd w="med" len="med" type="none"/>
                      <a:tailEnd w="med" len="med" type="none"/>
                    </a:lnB>
                  </a:tcPr>
                </a:tc>
                <a:tc>
                  <a:txBody>
                    <a:bodyPr>
                      <a:noAutofit/>
                    </a:bodyPr>
                    <a:lstStyle/>
                    <a:p>
                      <a:pPr rtl="0" lvl="0" indent="0" marL="12700">
                        <a:lnSpc>
                          <a:spcPct val="115000"/>
                        </a:lnSpc>
                        <a:spcBef>
                          <a:spcPts val="0"/>
                        </a:spcBef>
                        <a:buNone/>
                      </a:pPr>
                      <a:r>
                        <a:t/>
                      </a:r>
                      <a:endParaRPr/>
                    </a:p>
                  </a:txBody>
                  <a:tcPr marR="66675" marB="66675" marT="66675" marL="66675">
                    <a:lnL cap="flat">
                      <a:solidFill>
                        <a:srgbClr val="336699"/>
                      </a:solidFill>
                      <a:prstDash val="solid"/>
                      <a:round/>
                      <a:headEnd w="med" len="med" type="none"/>
                      <a:tailEnd w="med" len="med" type="none"/>
                    </a:lnL>
                    <a:lnR cap="flat">
                      <a:solidFill>
                        <a:srgbClr val="336699"/>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336699"/>
                      </a:solidFill>
                      <a:prstDash val="solid"/>
                      <a:round/>
                      <a:headEnd w="med" len="med" type="none"/>
                      <a:tailEnd w="med" len="med" type="none"/>
                    </a:lnB>
                  </a:tcPr>
                </a:tc>
              </a:tr>
            </a:tbl>
          </a:graphicData>
        </a:graphic>
      </p:graphicFrame>
      <p:sp>
        <p:nvSpPr>
          <p:cNvPr id="100" name="Shape 100"/>
          <p:cNvSpPr txBox="1"/>
          <p:nvPr/>
        </p:nvSpPr>
        <p:spPr>
          <a:xfrm>
            <a:off y="1208225" x="3713850"/>
            <a:ext cy="3000000" cx="3000000"/>
          </a:xfrm>
          <a:prstGeom prst="rect">
            <a:avLst/>
          </a:prstGeom>
          <a:noFill/>
          <a:ln>
            <a:noFill/>
          </a:ln>
        </p:spPr>
        <p:txBody>
          <a:bodyPr bIns="91425" rIns="91425" lIns="91425" tIns="91425" anchor="ctr" anchorCtr="0">
            <a:noAutofit/>
          </a:bodyPr>
          <a:lstStyle/>
          <a:p>
            <a:pPr rtl="0" lvl="0" indent="-342900" marL="457200">
              <a:lnSpc>
                <a:spcPct val="150000"/>
              </a:lnSpc>
              <a:spcBef>
                <a:spcPts val="0"/>
              </a:spcBef>
              <a:buClr>
                <a:schemeClr val="dk1"/>
              </a:buClr>
              <a:buSzPct val="100000"/>
              <a:buFont typeface="Arial"/>
              <a:buAutoNum startAt="10" type="arabicPeriod"/>
            </a:pPr>
            <a:r>
              <a:rPr b="1" sz="1800" lang="en">
                <a:solidFill>
                  <a:schemeClr val="dk1"/>
                </a:solidFill>
              </a:rPr>
              <a:t>Εκάβη</a:t>
            </a:r>
          </a:p>
          <a:p>
            <a:pPr rtl="0" lvl="0" indent="-342900" marL="457200">
              <a:lnSpc>
                <a:spcPct val="150000"/>
              </a:lnSpc>
              <a:spcBef>
                <a:spcPts val="0"/>
              </a:spcBef>
              <a:buClr>
                <a:schemeClr val="dk1"/>
              </a:buClr>
              <a:buSzPct val="100000"/>
              <a:buFont typeface="Arial"/>
              <a:buAutoNum startAt="11" type="arabicPeriod"/>
            </a:pPr>
            <a:r>
              <a:rPr b="1" sz="1800" lang="en">
                <a:solidFill>
                  <a:schemeClr val="dk1"/>
                </a:solidFill>
              </a:rPr>
              <a:t>Κύκλωπας</a:t>
            </a:r>
          </a:p>
          <a:p>
            <a:pPr rtl="0" lvl="0" indent="-342900" marL="457200">
              <a:lnSpc>
                <a:spcPct val="150000"/>
              </a:lnSpc>
              <a:spcBef>
                <a:spcPts val="0"/>
              </a:spcBef>
              <a:buClr>
                <a:schemeClr val="dk1"/>
              </a:buClr>
              <a:buSzPct val="100000"/>
              <a:buFont typeface="Arial"/>
              <a:buAutoNum startAt="12" type="arabicPeriod"/>
            </a:pPr>
            <a:r>
              <a:rPr b="1" sz="1800" lang="en">
                <a:solidFill>
                  <a:schemeClr val="dk1"/>
                </a:solidFill>
              </a:rPr>
              <a:t>Ίωνας</a:t>
            </a:r>
          </a:p>
          <a:p>
            <a:pPr rtl="0" lvl="0" indent="-342900" marL="457200">
              <a:lnSpc>
                <a:spcPct val="150000"/>
              </a:lnSpc>
              <a:spcBef>
                <a:spcPts val="0"/>
              </a:spcBef>
              <a:buClr>
                <a:schemeClr val="dk1"/>
              </a:buClr>
              <a:buSzPct val="100000"/>
              <a:buFont typeface="Arial"/>
              <a:buAutoNum startAt="12" type="arabicPeriod"/>
            </a:pPr>
            <a:r>
              <a:rPr b="1" sz="1800" lang="en">
                <a:solidFill>
                  <a:schemeClr val="dk1"/>
                </a:solidFill>
              </a:rPr>
              <a:t>Τρωάδες</a:t>
            </a:r>
          </a:p>
          <a:p>
            <a:pPr rtl="0" lvl="0" indent="-342900" marL="457200">
              <a:lnSpc>
                <a:spcPct val="150000"/>
              </a:lnSpc>
              <a:spcBef>
                <a:spcPts val="0"/>
              </a:spcBef>
              <a:buClr>
                <a:schemeClr val="dk1"/>
              </a:buClr>
              <a:buSzPct val="100000"/>
              <a:buFont typeface="Arial"/>
              <a:buAutoNum startAt="12" type="arabicPeriod"/>
            </a:pPr>
            <a:r>
              <a:rPr b="1" sz="1800" lang="en">
                <a:solidFill>
                  <a:schemeClr val="dk1"/>
                </a:solidFill>
              </a:rPr>
              <a:t>Ηλέκτρα</a:t>
            </a:r>
          </a:p>
          <a:p>
            <a:pPr rtl="0" lvl="0" indent="-342900" marL="457200">
              <a:lnSpc>
                <a:spcPct val="150000"/>
              </a:lnSpc>
              <a:spcBef>
                <a:spcPts val="0"/>
              </a:spcBef>
              <a:buClr>
                <a:schemeClr val="dk1"/>
              </a:buClr>
              <a:buSzPct val="100000"/>
              <a:buFont typeface="Arial"/>
              <a:buAutoNum startAt="12" type="arabicPeriod"/>
            </a:pPr>
            <a:r>
              <a:rPr b="1" sz="1800" lang="en">
                <a:solidFill>
                  <a:schemeClr val="dk1"/>
                </a:solidFill>
              </a:rPr>
              <a:t>Ιφιγένεια εν Τάυροις</a:t>
            </a:r>
          </a:p>
          <a:p>
            <a:pPr rtl="0" lvl="0" indent="-342900" marL="457200">
              <a:lnSpc>
                <a:spcPct val="150000"/>
              </a:lnSpc>
              <a:spcBef>
                <a:spcPts val="0"/>
              </a:spcBef>
              <a:buClr>
                <a:schemeClr val="dk1"/>
              </a:buClr>
              <a:buSzPct val="100000"/>
              <a:buFont typeface="Arial"/>
              <a:buAutoNum startAt="12" type="arabicPeriod"/>
            </a:pPr>
            <a:r>
              <a:rPr b="1" sz="1800" lang="en">
                <a:solidFill>
                  <a:schemeClr val="dk1"/>
                </a:solidFill>
              </a:rPr>
              <a:t>Ορέστης</a:t>
            </a:r>
          </a:p>
          <a:p>
            <a:pPr rtl="0" lvl="0" indent="-342900" marL="457200">
              <a:lnSpc>
                <a:spcPct val="150000"/>
              </a:lnSpc>
              <a:spcBef>
                <a:spcPts val="0"/>
              </a:spcBef>
              <a:buClr>
                <a:schemeClr val="dk1"/>
              </a:buClr>
              <a:buSzPct val="100000"/>
              <a:buFont typeface="Arial"/>
              <a:buAutoNum startAt="12" type="arabicPeriod"/>
            </a:pPr>
            <a:r>
              <a:rPr b="1" sz="1800" lang="en">
                <a:solidFill>
                  <a:schemeClr val="dk1"/>
                </a:solidFill>
              </a:rPr>
              <a:t>Βάκχαι</a:t>
            </a:r>
          </a:p>
          <a:p>
            <a:pPr rtl="0" lvl="0" indent="-342900" marL="457200">
              <a:lnSpc>
                <a:spcPct val="150000"/>
              </a:lnSpc>
              <a:spcBef>
                <a:spcPts val="0"/>
              </a:spcBef>
              <a:buClr>
                <a:schemeClr val="dk1"/>
              </a:buClr>
              <a:buSzPct val="100000"/>
              <a:buFont typeface="Arial"/>
              <a:buAutoNum startAt="12" type="arabicPeriod"/>
            </a:pPr>
            <a:r>
              <a:rPr b="1" sz="1800" lang="en">
                <a:solidFill>
                  <a:schemeClr val="dk1"/>
                </a:solidFill>
              </a:rPr>
              <a:t>Ρήσος</a:t>
            </a:r>
          </a:p>
          <a:p>
            <a:pPr rtl="0" lvl="0" indent="-342900" marL="457200">
              <a:lnSpc>
                <a:spcPct val="150000"/>
              </a:lnSpc>
              <a:spcBef>
                <a:spcPts val="0"/>
              </a:spcBef>
              <a:buClr>
                <a:schemeClr val="dk1"/>
              </a:buClr>
              <a:buSzPct val="100000"/>
              <a:buFont typeface="Arial"/>
              <a:buAutoNum startAt="12" type="arabicPeriod"/>
            </a:pPr>
            <a:r>
              <a:rPr b="1" sz="1800" lang="en">
                <a:solidFill>
                  <a:schemeClr val="dk1"/>
                </a:solidFill>
              </a:rPr>
              <a:t>Ιφιγένεια εν Αυλίδι</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y="0" x="0"/>
          <a:ext cy="0" cx="0"/>
          <a:chOff y="0" x="0"/>
          <a:chExt cy="0" cx="0"/>
        </a:xfrm>
      </p:grpSpPr>
      <p:sp>
        <p:nvSpPr>
          <p:cNvPr id="105" name="Shape 105"/>
          <p:cNvSpPr txBox="1"/>
          <p:nvPr>
            <p:ph idx="1" type="body"/>
          </p:nvPr>
        </p:nvSpPr>
        <p:spPr>
          <a:xfrm>
            <a:off y="1244242" x="457200"/>
            <a:ext cy="3630300" cx="8229600"/>
          </a:xfrm>
          <a:prstGeom prst="rect">
            <a:avLst/>
          </a:prstGeom>
        </p:spPr>
        <p:txBody>
          <a:bodyPr bIns="91425" rIns="91425" lIns="91425" tIns="91425" anchor="t" anchorCtr="0">
            <a:noAutofit/>
          </a:bodyPr>
          <a:lstStyle/>
          <a:p>
            <a:pPr>
              <a:spcBef>
                <a:spcPts val="0"/>
              </a:spcBef>
              <a:buNone/>
            </a:pPr>
            <a:r>
              <a:rPr lang="en"/>
              <a:t>Η Ελένη, ώς αρχαία τραγωδία, έχει εμπνεύσει πολλούς σύγχρονους σκηνοθέτες και παραγωγούς. Παρακάτω ακολουθεί  συλλογή στοιχείων απο μία σύγχρονη παράσταση της Ελένης.</a:t>
            </a:r>
          </a:p>
        </p:txBody>
      </p:sp>
      <p:sp>
        <p:nvSpPr>
          <p:cNvPr id="106" name="Shape 106"/>
          <p:cNvSpPr txBox="1"/>
          <p:nvPr>
            <p:ph type="title"/>
          </p:nvPr>
        </p:nvSpPr>
        <p:spPr>
          <a:xfrm>
            <a:off y="205978" x="457200"/>
            <a:ext cy="994200" cx="8229600"/>
          </a:xfrm>
          <a:prstGeom prst="rect">
            <a:avLst/>
          </a:prstGeom>
        </p:spPr>
        <p:txBody>
          <a:bodyPr bIns="91425" rIns="91425" lIns="91425" tIns="91425" anchor="b" anchorCtr="0">
            <a:noAutofit/>
          </a:bodyPr>
          <a:lstStyle/>
          <a:p>
            <a:pPr>
              <a:spcBef>
                <a:spcPts val="0"/>
              </a:spcBef>
              <a:buNone/>
            </a:pPr>
            <a:r>
              <a:rPr lang="en"/>
              <a:t>ΕΛΕΝΗ</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0" name="Shape 110"/>
        <p:cNvGrpSpPr/>
        <p:nvPr/>
      </p:nvGrpSpPr>
      <p:grpSpPr>
        <a:xfrm>
          <a:off y="0" x="0"/>
          <a:ext cy="0" cx="0"/>
          <a:chOff y="0" x="0"/>
          <a:chExt cy="0" cx="0"/>
        </a:xfrm>
      </p:grpSpPr>
      <p:sp>
        <p:nvSpPr>
          <p:cNvPr id="111" name="Shape 111"/>
          <p:cNvSpPr txBox="1"/>
          <p:nvPr>
            <p:ph idx="1" type="body"/>
          </p:nvPr>
        </p:nvSpPr>
        <p:spPr>
          <a:xfrm>
            <a:off y="866192" x="2793025"/>
            <a:ext cy="3630300" cx="8229600"/>
          </a:xfrm>
          <a:prstGeom prst="rect">
            <a:avLst/>
          </a:prstGeom>
        </p:spPr>
        <p:txBody>
          <a:bodyPr bIns="91425" rIns="91425" lIns="91425" tIns="91425" anchor="t" anchorCtr="0">
            <a:noAutofit/>
          </a:bodyPr>
          <a:lstStyle/>
          <a:p>
            <a:pPr rtl="0">
              <a:spcBef>
                <a:spcPts val="0"/>
              </a:spcBef>
              <a:buNone/>
            </a:pPr>
            <a:r>
              <a:rPr lang="en"/>
              <a:t>Κοστούμι: Γυναικείο</a:t>
            </a:r>
          </a:p>
          <a:p>
            <a:pPr>
              <a:spcBef>
                <a:spcPts val="0"/>
              </a:spcBef>
              <a:buNone/>
            </a:pPr>
            <a:r>
              <a:rPr lang="en"/>
              <a:t>Ρόλος: Χορός</a:t>
            </a:r>
          </a:p>
        </p:txBody>
      </p:sp>
      <p:sp>
        <p:nvSpPr>
          <p:cNvPr id="112" name="Shape 112"/>
          <p:cNvSpPr txBox="1"/>
          <p:nvPr>
            <p:ph type="title"/>
          </p:nvPr>
        </p:nvSpPr>
        <p:spPr>
          <a:xfrm>
            <a:off y="-127996" x="73175"/>
            <a:ext cy="994200" cx="8229600"/>
          </a:xfrm>
          <a:prstGeom prst="rect">
            <a:avLst/>
          </a:prstGeom>
        </p:spPr>
        <p:txBody>
          <a:bodyPr bIns="91425" rIns="91425" lIns="91425" tIns="91425" anchor="b" anchorCtr="0">
            <a:noAutofit/>
          </a:bodyPr>
          <a:lstStyle/>
          <a:p>
            <a:pPr>
              <a:spcBef>
                <a:spcPts val="0"/>
              </a:spcBef>
              <a:buNone/>
            </a:pPr>
            <a:r>
              <a:rPr lang="en"/>
              <a:t>Κοστούμια</a:t>
            </a:r>
          </a:p>
        </p:txBody>
      </p:sp>
      <p:pic>
        <p:nvPicPr>
          <p:cNvPr id="113" name="Shape 113"/>
          <p:cNvPicPr preferRelativeResize="0"/>
          <p:nvPr/>
        </p:nvPicPr>
        <p:blipFill>
          <a:blip r:embed="rId3">
            <a:alphaModFix/>
          </a:blip>
          <a:stretch>
            <a:fillRect/>
          </a:stretch>
        </p:blipFill>
        <p:spPr>
          <a:xfrm>
            <a:off y="866200" x="259375"/>
            <a:ext cy="3810000" cx="2533650"/>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7" name="Shape 117"/>
        <p:cNvGrpSpPr/>
        <p:nvPr/>
      </p:nvGrpSpPr>
      <p:grpSpPr>
        <a:xfrm>
          <a:off y="0" x="0"/>
          <a:ext cy="0" cx="0"/>
          <a:chOff y="0" x="0"/>
          <a:chExt cy="0" cx="0"/>
        </a:xfrm>
      </p:grpSpPr>
      <p:sp>
        <p:nvSpPr>
          <p:cNvPr id="118" name="Shape 118"/>
          <p:cNvSpPr txBox="1"/>
          <p:nvPr>
            <p:ph idx="1" type="body"/>
          </p:nvPr>
        </p:nvSpPr>
        <p:spPr>
          <a:xfrm>
            <a:off y="666742" x="2807850"/>
            <a:ext cy="3630300" cx="8229600"/>
          </a:xfrm>
          <a:prstGeom prst="rect">
            <a:avLst/>
          </a:prstGeom>
        </p:spPr>
        <p:txBody>
          <a:bodyPr bIns="91425" rIns="91425" lIns="91425" tIns="91425" anchor="t" anchorCtr="0">
            <a:noAutofit/>
          </a:bodyPr>
          <a:lstStyle/>
          <a:p>
            <a:pPr rtl="0">
              <a:spcBef>
                <a:spcPts val="0"/>
              </a:spcBef>
              <a:buNone/>
            </a:pPr>
            <a:r>
              <a:rPr lang="en"/>
              <a:t>Κοστούμι: Ανδρικό</a:t>
            </a:r>
          </a:p>
          <a:p>
            <a:pPr>
              <a:spcBef>
                <a:spcPts val="0"/>
              </a:spcBef>
              <a:buNone/>
            </a:pPr>
            <a:r>
              <a:rPr lang="en"/>
              <a:t>Ρόλος: Θεοκλυμενος</a:t>
            </a:r>
          </a:p>
        </p:txBody>
      </p:sp>
      <p:pic>
        <p:nvPicPr>
          <p:cNvPr id="119" name="Shape 119"/>
          <p:cNvPicPr preferRelativeResize="0"/>
          <p:nvPr/>
        </p:nvPicPr>
        <p:blipFill>
          <a:blip r:embed="rId3">
            <a:alphaModFix/>
          </a:blip>
          <a:stretch>
            <a:fillRect/>
          </a:stretch>
        </p:blipFill>
        <p:spPr>
          <a:xfrm>
            <a:off y="666750" x="198950"/>
            <a:ext cy="3810000" cx="2533650"/>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3" name="Shape 123"/>
        <p:cNvGrpSpPr/>
        <p:nvPr/>
      </p:nvGrpSpPr>
      <p:grpSpPr>
        <a:xfrm>
          <a:off y="0" x="0"/>
          <a:ext cy="0" cx="0"/>
          <a:chOff y="0" x="0"/>
          <a:chExt cy="0" cx="0"/>
        </a:xfrm>
      </p:grpSpPr>
      <p:sp>
        <p:nvSpPr>
          <p:cNvPr id="124" name="Shape 124"/>
          <p:cNvSpPr txBox="1"/>
          <p:nvPr>
            <p:ph type="title"/>
          </p:nvPr>
        </p:nvSpPr>
        <p:spPr>
          <a:xfrm>
            <a:off y="-61646" x="282650"/>
            <a:ext cy="994200" cx="8229600"/>
          </a:xfrm>
          <a:prstGeom prst="rect">
            <a:avLst/>
          </a:prstGeom>
        </p:spPr>
        <p:txBody>
          <a:bodyPr bIns="91425" rIns="91425" lIns="91425" tIns="91425" anchor="b" anchorCtr="0">
            <a:noAutofit/>
          </a:bodyPr>
          <a:lstStyle/>
          <a:p>
            <a:pPr>
              <a:spcBef>
                <a:spcPts val="0"/>
              </a:spcBef>
              <a:buNone/>
            </a:pPr>
            <a:r>
              <a:rPr lang="en"/>
              <a:t>Απόσπασμα</a:t>
            </a:r>
          </a:p>
        </p:txBody>
      </p:sp>
      <p:sp>
        <p:nvSpPr>
          <p:cNvPr id="125" name="Shape 125">
            <a:hlinkClick r:id="rId4"/>
          </p:cNvPr>
          <p:cNvSpPr/>
          <p:nvPr/>
        </p:nvSpPr>
        <p:spPr>
          <a:xfrm>
            <a:off y="1101625" x="2111450"/>
            <a:ext cy="3429000" cx="4572000"/>
          </a:xfrm>
          <a:prstGeom prst="rect">
            <a:avLst/>
          </a:prstGeom>
          <a:blipFill>
            <a:blip r:embed="rId5">
              <a:alphaModFix/>
            </a:blip>
            <a:stretch>
              <a:fillRect/>
            </a:stretch>
          </a:blipFill>
          <a:ln>
            <a:noFill/>
          </a:ln>
        </p:spPr>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 name="Shape 46"/>
        <p:cNvGrpSpPr/>
        <p:nvPr/>
      </p:nvGrpSpPr>
      <p:grpSpPr>
        <a:xfrm>
          <a:off y="0" x="0"/>
          <a:ext cy="0" cx="0"/>
          <a:chOff y="0" x="0"/>
          <a:chExt cy="0" cx="0"/>
        </a:xfrm>
      </p:grpSpPr>
      <p:sp>
        <p:nvSpPr>
          <p:cNvPr id="47" name="Shape 47"/>
          <p:cNvSpPr txBox="1"/>
          <p:nvPr>
            <p:ph idx="1" type="body"/>
          </p:nvPr>
        </p:nvSpPr>
        <p:spPr>
          <a:xfrm>
            <a:off y="604217" x="329200"/>
            <a:ext cy="3630300" cx="8229600"/>
          </a:xfrm>
          <a:prstGeom prst="rect">
            <a:avLst/>
          </a:prstGeom>
        </p:spPr>
        <p:txBody>
          <a:bodyPr bIns="91425" rIns="91425" lIns="91425" tIns="91425" anchor="t" anchorCtr="0">
            <a:noAutofit/>
          </a:bodyPr>
          <a:lstStyle/>
          <a:p>
            <a:pPr>
              <a:spcBef>
                <a:spcPts val="0"/>
              </a:spcBef>
              <a:buNone/>
            </a:pPr>
            <a:r>
              <a:rPr b="1" sz="2400" lang="en">
                <a:solidFill>
                  <a:schemeClr val="dk1"/>
                </a:solidFill>
                <a:latin typeface="Verdana"/>
                <a:ea typeface="Verdana"/>
                <a:cs typeface="Verdana"/>
                <a:sym typeface="Verdana"/>
              </a:rPr>
              <a:t>Σύμφωνα με την ιστοσελίδα του Κρατικού Θεάτρου Βορείου Ελλάδος,σύγχρονες παραστάσεις τραγωδιών οι οποίες παίζονται τα τελευταία χρόνια είναι:οι Πέρσες του Αισχύλου,οι Βάκχες, οι Τρωαδίτισσες,οι Φοίνισσες, η Ιππόλυτος και οι Τρωάδες του Ευρυπίδη, η Ηλέκτρα, η Αντιγόνη και ο Οιδίπους τύρρανος του Σοφοκλή.</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1" name="Shape 51"/>
        <p:cNvGrpSpPr/>
        <p:nvPr/>
      </p:nvGrpSpPr>
      <p:grpSpPr>
        <a:xfrm>
          <a:off y="0" x="0"/>
          <a:ext cy="0" cx="0"/>
          <a:chOff y="0" x="0"/>
          <a:chExt cy="0" cx="0"/>
        </a:xfrm>
      </p:grpSpPr>
      <p:sp>
        <p:nvSpPr>
          <p:cNvPr id="52" name="Shape 52"/>
          <p:cNvSpPr txBox="1"/>
          <p:nvPr>
            <p:ph idx="1" type="body"/>
          </p:nvPr>
        </p:nvSpPr>
        <p:spPr>
          <a:xfrm>
            <a:off y="756592" x="166275"/>
            <a:ext cy="3630300" cx="8229600"/>
          </a:xfrm>
          <a:prstGeom prst="rect">
            <a:avLst/>
          </a:prstGeom>
        </p:spPr>
        <p:txBody>
          <a:bodyPr bIns="91425" rIns="91425" lIns="91425" tIns="91425" anchor="t" anchorCtr="0">
            <a:noAutofit/>
          </a:bodyPr>
          <a:lstStyle/>
          <a:p>
            <a:pPr rtl="0" lvl="0">
              <a:spcBef>
                <a:spcPts val="0"/>
              </a:spcBef>
              <a:buClr>
                <a:schemeClr val="dk1"/>
              </a:buClr>
              <a:buSzPct val="61111"/>
              <a:buFont typeface="Arial"/>
              <a:buNone/>
            </a:pPr>
            <a:r>
              <a:rPr b="1" sz="1800" lang="en">
                <a:solidFill>
                  <a:srgbClr val="000000"/>
                </a:solidFill>
                <a:latin typeface="Arial"/>
                <a:ea typeface="Arial"/>
                <a:cs typeface="Arial"/>
                <a:sym typeface="Arial"/>
              </a:rPr>
              <a:t>Πραγματεύεται την οδύνη των Περσών όταν πληροφορούνται για τη συντριπτική ήττα τους στη Σαλαμίνα. Ενώ πρόκειται για έναν έμμεσο ύμνο του ελληνικού πνεύματος που συνέτριψε τους Ασιάτες, το θέμα είναι ιδωμένο με μοναδικό τρόπο από την πλευρά των ηττημένων. Σε ολόκληρη την τραγωδία δεν ακούγεται ούτε ένα ελληνικό όνομα.</a:t>
            </a:r>
          </a:p>
          <a:p>
            <a:pPr rtl="0" lvl="0">
              <a:spcBef>
                <a:spcPts val="0"/>
              </a:spcBef>
              <a:buClr>
                <a:schemeClr val="dk1"/>
              </a:buClr>
              <a:buSzPct val="61111"/>
              <a:buFont typeface="Arial"/>
              <a:buNone/>
            </a:pPr>
            <a:r>
              <a:rPr b="1" sz="1800" lang="en">
                <a:solidFill>
                  <a:srgbClr val="000000"/>
                </a:solidFill>
                <a:latin typeface="Arial"/>
                <a:ea typeface="Arial"/>
                <a:cs typeface="Arial"/>
                <a:sym typeface="Arial"/>
              </a:rPr>
              <a:t>Διαπραγματεύονται το θέμα της «ύβρεως», της ανθρώπινης αλαζονείας,της ελευθερίας του ατόμου και της ανθρώπινης αξιοπρέπειας.Ένα διαχρονικό μάθημα ηθικής πάνω στην συνείδηση του κάθε δυνάστη,που,ιστορικά,έχει προκαλέσει πολέμους και ανθρώπινο πόνο.</a:t>
            </a:r>
          </a:p>
          <a:p>
            <a:pPr algn="r" rtl="0">
              <a:spcBef>
                <a:spcPts val="0"/>
              </a:spcBef>
              <a:buNone/>
            </a:pPr>
            <a:r>
              <a:rPr sz="1400" lang="en">
                <a:solidFill>
                  <a:schemeClr val="dk1"/>
                </a:solidFill>
                <a:latin typeface="Verdana"/>
                <a:ea typeface="Verdana"/>
                <a:cs typeface="Verdana"/>
                <a:sym typeface="Verdana"/>
              </a:rPr>
              <a:t> </a:t>
            </a:r>
          </a:p>
          <a:p>
            <a:pPr algn="r">
              <a:spcBef>
                <a:spcPts val="0"/>
              </a:spcBef>
              <a:buNone/>
            </a:pPr>
            <a:r>
              <a:t/>
            </a:r>
            <a:endParaRPr sz="1400">
              <a:solidFill>
                <a:schemeClr val="dk1"/>
              </a:solidFill>
              <a:latin typeface="Verdana"/>
              <a:ea typeface="Verdana"/>
              <a:cs typeface="Verdana"/>
              <a:sym typeface="Verdana"/>
            </a:endParaRPr>
          </a:p>
        </p:txBody>
      </p:sp>
      <p:sp>
        <p:nvSpPr>
          <p:cNvPr id="53" name="Shape 53"/>
          <p:cNvSpPr txBox="1"/>
          <p:nvPr>
            <p:ph type="title"/>
          </p:nvPr>
        </p:nvSpPr>
        <p:spPr>
          <a:xfrm>
            <a:off y="-119846" x="166275"/>
            <a:ext cy="994200" cx="8229600"/>
          </a:xfrm>
          <a:prstGeom prst="rect">
            <a:avLst/>
          </a:prstGeom>
        </p:spPr>
        <p:txBody>
          <a:bodyPr bIns="91425" rIns="91425" lIns="91425" tIns="91425" anchor="b" anchorCtr="0">
            <a:noAutofit/>
          </a:bodyPr>
          <a:lstStyle/>
          <a:p>
            <a:pPr>
              <a:spcBef>
                <a:spcPts val="0"/>
              </a:spcBef>
              <a:buNone/>
            </a:pPr>
            <a:r>
              <a:rPr lang="en"/>
              <a:t>Οι Πέρσες του Αισχύλου</a:t>
            </a:r>
          </a:p>
        </p:txBody>
      </p:sp>
      <p:pic>
        <p:nvPicPr>
          <p:cNvPr id="54" name="Shape 54"/>
          <p:cNvPicPr preferRelativeResize="0"/>
          <p:nvPr/>
        </p:nvPicPr>
        <p:blipFill>
          <a:blip r:embed="rId3">
            <a:alphaModFix/>
          </a:blip>
          <a:stretch>
            <a:fillRect/>
          </a:stretch>
        </p:blipFill>
        <p:spPr>
          <a:xfrm>
            <a:off y="3412775" x="2628625"/>
            <a:ext cy="1730725" cx="2631224"/>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 name="Shape 58"/>
        <p:cNvGrpSpPr/>
        <p:nvPr/>
      </p:nvGrpSpPr>
      <p:grpSpPr>
        <a:xfrm>
          <a:off y="0" x="0"/>
          <a:ext cy="0" cx="0"/>
          <a:chOff y="0" x="0"/>
          <a:chExt cy="0" cx="0"/>
        </a:xfrm>
      </p:grpSpPr>
      <p:sp>
        <p:nvSpPr>
          <p:cNvPr id="59" name="Shape 59"/>
          <p:cNvSpPr txBox="1"/>
          <p:nvPr>
            <p:ph idx="1" type="body"/>
          </p:nvPr>
        </p:nvSpPr>
        <p:spPr>
          <a:xfrm>
            <a:off y="1244242" x="457200"/>
            <a:ext cy="3630300" cx="8229600"/>
          </a:xfrm>
          <a:prstGeom prst="rect">
            <a:avLst/>
          </a:prstGeom>
        </p:spPr>
        <p:txBody>
          <a:bodyPr bIns="91425" rIns="91425" lIns="91425" tIns="91425" anchor="t" anchorCtr="0">
            <a:noAutofit/>
          </a:bodyPr>
          <a:lstStyle/>
          <a:p>
            <a:pPr>
              <a:spcBef>
                <a:spcPts val="0"/>
              </a:spcBef>
              <a:buNone/>
            </a:pPr>
            <a:r>
              <a:rPr b="1" sz="1800" lang="en">
                <a:solidFill>
                  <a:schemeClr val="dk1"/>
                </a:solidFill>
                <a:latin typeface="Arial"/>
                <a:ea typeface="Arial"/>
                <a:cs typeface="Arial"/>
                <a:sym typeface="Arial"/>
              </a:rPr>
              <a:t>Στις Τρωαδίτισσες παρατηρούμε την βαρβαρότητα,τις σφαγές και τους βιασμούς του λαού της Τροίας από τους Έλληνες εισβολείς,που έγιναν για την απιστία μιας γυναίκας,της Ελένης και έχουμε ένα τοπίο ολέθρου,κάτω από τα ερειπωμένα τείχη της Τροίας όπου δίνει μια εικόνα των συντριμμένων αμάχων γυναικών. </a:t>
            </a:r>
          </a:p>
        </p:txBody>
      </p:sp>
      <p:sp>
        <p:nvSpPr>
          <p:cNvPr id="60" name="Shape 60"/>
          <p:cNvSpPr txBox="1"/>
          <p:nvPr>
            <p:ph type="title"/>
          </p:nvPr>
        </p:nvSpPr>
        <p:spPr>
          <a:xfrm>
            <a:off y="205978" x="457200"/>
            <a:ext cy="994200" cx="8229600"/>
          </a:xfrm>
          <a:prstGeom prst="rect">
            <a:avLst/>
          </a:prstGeom>
        </p:spPr>
        <p:txBody>
          <a:bodyPr bIns="91425" rIns="91425" lIns="91425" tIns="91425" anchor="b" anchorCtr="0">
            <a:noAutofit/>
          </a:bodyPr>
          <a:lstStyle/>
          <a:p>
            <a:pPr>
              <a:spcBef>
                <a:spcPts val="0"/>
              </a:spcBef>
              <a:buNone/>
            </a:pPr>
            <a:r>
              <a:rPr lang="en"/>
              <a:t>Τρωαδίτισσες</a:t>
            </a:r>
          </a:p>
        </p:txBody>
      </p:sp>
      <p:pic>
        <p:nvPicPr>
          <p:cNvPr id="61" name="Shape 61"/>
          <p:cNvPicPr preferRelativeResize="0"/>
          <p:nvPr/>
        </p:nvPicPr>
        <p:blipFill>
          <a:blip r:embed="rId3">
            <a:alphaModFix/>
          </a:blip>
          <a:stretch>
            <a:fillRect/>
          </a:stretch>
        </p:blipFill>
        <p:spPr>
          <a:xfrm>
            <a:off y="2810725" x="2654350"/>
            <a:ext cy="2181475" cx="3094299"/>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5" name="Shape 65"/>
        <p:cNvGrpSpPr/>
        <p:nvPr/>
      </p:nvGrpSpPr>
      <p:grpSpPr>
        <a:xfrm>
          <a:off y="0" x="0"/>
          <a:ext cy="0" cx="0"/>
          <a:chOff y="0" x="0"/>
          <a:chExt cy="0" cx="0"/>
        </a:xfrm>
      </p:grpSpPr>
      <p:sp>
        <p:nvSpPr>
          <p:cNvPr id="66" name="Shape 66"/>
          <p:cNvSpPr txBox="1"/>
          <p:nvPr>
            <p:ph idx="1" type="body"/>
          </p:nvPr>
        </p:nvSpPr>
        <p:spPr>
          <a:xfrm>
            <a:off y="1092967" x="352450"/>
            <a:ext cy="3630300" cx="8229600"/>
          </a:xfrm>
          <a:prstGeom prst="rect">
            <a:avLst/>
          </a:prstGeom>
        </p:spPr>
        <p:txBody>
          <a:bodyPr bIns="91425" rIns="91425" lIns="91425" tIns="91425" anchor="t" anchorCtr="0">
            <a:noAutofit/>
          </a:bodyPr>
          <a:lstStyle/>
          <a:p>
            <a:pPr rtl="0">
              <a:spcBef>
                <a:spcPts val="0"/>
              </a:spcBef>
              <a:buNone/>
            </a:pPr>
            <a:r>
              <a:rPr sz="2400" lang="en">
                <a:solidFill>
                  <a:schemeClr val="dk1"/>
                </a:solidFill>
              </a:rPr>
              <a:t>Η τιμωρία του Ιππολύτου απο την Αφροδίτη που στοχεύει στην ανάδειξη των διαφορών και των συγγενών ανάμεσα σε εποχές και κοινωνίες μακρινές με γνώμονα τον άνθρωπο.</a:t>
            </a:r>
          </a:p>
          <a:p>
            <a:pPr>
              <a:spcBef>
                <a:spcPts val="0"/>
              </a:spcBef>
              <a:buNone/>
            </a:pPr>
            <a:r>
              <a:t/>
            </a:r>
            <a:endParaRPr sz="2400">
              <a:solidFill>
                <a:schemeClr val="dk1"/>
              </a:solidFill>
            </a:endParaRPr>
          </a:p>
        </p:txBody>
      </p:sp>
      <p:sp>
        <p:nvSpPr>
          <p:cNvPr id="67" name="Shape 67"/>
          <p:cNvSpPr txBox="1"/>
          <p:nvPr>
            <p:ph type="title"/>
          </p:nvPr>
        </p:nvSpPr>
        <p:spPr>
          <a:xfrm>
            <a:off y="3" x="352450"/>
            <a:ext cy="994200" cx="8229600"/>
          </a:xfrm>
          <a:prstGeom prst="rect">
            <a:avLst/>
          </a:prstGeom>
        </p:spPr>
        <p:txBody>
          <a:bodyPr bIns="91425" rIns="91425" lIns="91425" tIns="91425" anchor="b" anchorCtr="0">
            <a:noAutofit/>
          </a:bodyPr>
          <a:lstStyle/>
          <a:p>
            <a:pPr>
              <a:spcBef>
                <a:spcPts val="0"/>
              </a:spcBef>
              <a:buNone/>
            </a:pPr>
            <a:r>
              <a:rPr lang="en"/>
              <a:t>Ο Ιππόλυτος</a:t>
            </a:r>
          </a:p>
        </p:txBody>
      </p:sp>
      <p:pic>
        <p:nvPicPr>
          <p:cNvPr id="68" name="Shape 68"/>
          <p:cNvPicPr preferRelativeResize="0"/>
          <p:nvPr/>
        </p:nvPicPr>
        <p:blipFill>
          <a:blip r:embed="rId3">
            <a:alphaModFix/>
          </a:blip>
          <a:stretch>
            <a:fillRect/>
          </a:stretch>
        </p:blipFill>
        <p:spPr>
          <a:xfrm>
            <a:off y="2465600" x="2223775"/>
            <a:ext cy="2561525" cx="3839049"/>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2" name="Shape 72"/>
        <p:cNvGrpSpPr/>
        <p:nvPr/>
      </p:nvGrpSpPr>
      <p:grpSpPr>
        <a:xfrm>
          <a:off y="0" x="0"/>
          <a:ext cy="0" cx="0"/>
          <a:chOff y="0" x="0"/>
          <a:chExt cy="0" cx="0"/>
        </a:xfrm>
      </p:grpSpPr>
      <p:sp>
        <p:nvSpPr>
          <p:cNvPr id="73" name="Shape 73"/>
          <p:cNvSpPr txBox="1"/>
          <p:nvPr>
            <p:ph idx="1" type="body"/>
          </p:nvPr>
        </p:nvSpPr>
        <p:spPr>
          <a:xfrm>
            <a:off y="827767" x="154650"/>
            <a:ext cy="3630300" cx="8229600"/>
          </a:xfrm>
          <a:prstGeom prst="rect">
            <a:avLst/>
          </a:prstGeom>
        </p:spPr>
        <p:txBody>
          <a:bodyPr bIns="91425" rIns="91425" lIns="91425" tIns="91425" anchor="t" anchorCtr="0">
            <a:noAutofit/>
          </a:bodyPr>
          <a:lstStyle/>
          <a:p>
            <a:pPr>
              <a:spcBef>
                <a:spcPts val="0"/>
              </a:spcBef>
              <a:buNone/>
            </a:pPr>
            <a:r>
              <a:rPr b="1" sz="1800" lang="en">
                <a:solidFill>
                  <a:schemeClr val="dk1"/>
                </a:solidFill>
                <a:latin typeface="Arial"/>
                <a:ea typeface="Arial"/>
                <a:cs typeface="Arial"/>
                <a:sym typeface="Arial"/>
              </a:rPr>
              <a:t>ο Οιδίπους τύρρανος,τραγωδία με τραγική ειρωνία οπου ο Οιδίποδας παντρεύεται τη μητέρα του Ιοκάστη και θανατώνει τον πατέρα του Λάιο. Αυτή η τραγωδία είναι ευκαιρία να παραμείνει ο άνθρωπος περήφανος ακόμα και στην πιο καταστροφική κατάσταση και να αποδεχθεί την όποια κατάρα με αξιοπρέπεια.Με άλλα λόγια,να αποδοθεί τιμή σε έναν άνθρωπο, που υποκλίνεται στην τρομερή του μοίρα, χωρίς να ταπεινώνεται.</a:t>
            </a:r>
          </a:p>
        </p:txBody>
      </p:sp>
      <p:sp>
        <p:nvSpPr>
          <p:cNvPr id="74" name="Shape 74"/>
          <p:cNvSpPr txBox="1"/>
          <p:nvPr>
            <p:ph type="title"/>
          </p:nvPr>
        </p:nvSpPr>
        <p:spPr>
          <a:xfrm>
            <a:off y="-166421" x="-54825"/>
            <a:ext cy="994200" cx="8229600"/>
          </a:xfrm>
          <a:prstGeom prst="rect">
            <a:avLst/>
          </a:prstGeom>
        </p:spPr>
        <p:txBody>
          <a:bodyPr bIns="91425" rIns="91425" lIns="91425" tIns="91425" anchor="b" anchorCtr="0">
            <a:noAutofit/>
          </a:bodyPr>
          <a:lstStyle/>
          <a:p>
            <a:pPr>
              <a:spcBef>
                <a:spcPts val="0"/>
              </a:spcBef>
              <a:buNone/>
            </a:pPr>
            <a:r>
              <a:rPr lang="en"/>
              <a:t>Ο Οιδίπους Τύραννος</a:t>
            </a:r>
          </a:p>
        </p:txBody>
      </p:sp>
      <p:pic>
        <p:nvPicPr>
          <p:cNvPr id="75" name="Shape 75"/>
          <p:cNvPicPr preferRelativeResize="0"/>
          <p:nvPr/>
        </p:nvPicPr>
        <p:blipFill>
          <a:blip r:embed="rId3">
            <a:alphaModFix/>
          </a:blip>
          <a:stretch>
            <a:fillRect/>
          </a:stretch>
        </p:blipFill>
        <p:spPr>
          <a:xfrm>
            <a:off y="2780775" x="2419725"/>
            <a:ext cy="2281199" cx="3583049"/>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9" name="Shape 79"/>
        <p:cNvGrpSpPr/>
        <p:nvPr/>
      </p:nvGrpSpPr>
      <p:grpSpPr>
        <a:xfrm>
          <a:off y="0" x="0"/>
          <a:ext cy="0" cx="0"/>
          <a:chOff y="0" x="0"/>
          <a:chExt cy="0" cx="0"/>
        </a:xfrm>
      </p:grpSpPr>
      <p:sp>
        <p:nvSpPr>
          <p:cNvPr id="80" name="Shape 80"/>
          <p:cNvSpPr txBox="1"/>
          <p:nvPr>
            <p:ph type="title"/>
          </p:nvPr>
        </p:nvSpPr>
        <p:spPr>
          <a:xfrm>
            <a:off y="-112996" x="265800"/>
            <a:ext cy="994200" cx="8229600"/>
          </a:xfrm>
          <a:prstGeom prst="rect">
            <a:avLst/>
          </a:prstGeom>
        </p:spPr>
        <p:txBody>
          <a:bodyPr bIns="91425" rIns="91425" lIns="91425" tIns="91425" anchor="b" anchorCtr="0">
            <a:noAutofit/>
          </a:bodyPr>
          <a:lstStyle/>
          <a:p>
            <a:pPr>
              <a:spcBef>
                <a:spcPts val="0"/>
              </a:spcBef>
              <a:buNone/>
            </a:pPr>
            <a:r>
              <a:rPr lang="en"/>
              <a:t>Ηλέκτρα</a:t>
            </a:r>
          </a:p>
        </p:txBody>
      </p:sp>
      <p:sp>
        <p:nvSpPr>
          <p:cNvPr id="81" name="Shape 81">
            <a:hlinkClick r:id="rId4"/>
          </p:cNvPr>
          <p:cNvSpPr/>
          <p:nvPr/>
        </p:nvSpPr>
        <p:spPr>
          <a:xfrm>
            <a:off y="881200" x="1652050"/>
            <a:ext cy="4087850" cx="5788075"/>
          </a:xfrm>
          <a:prstGeom prst="rect">
            <a:avLst/>
          </a:prstGeom>
          <a:blipFill>
            <a:blip r:embed="rId5">
              <a:alphaModFix/>
            </a:blip>
            <a:stretch>
              <a:fillRect/>
            </a:stretch>
          </a:blipFill>
          <a:ln>
            <a:noFill/>
          </a:ln>
        </p:spPr>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5" name="Shape 85"/>
        <p:cNvGrpSpPr/>
        <p:nvPr/>
      </p:nvGrpSpPr>
      <p:grpSpPr>
        <a:xfrm>
          <a:off y="0" x="0"/>
          <a:ext cy="0" cx="0"/>
          <a:chOff y="0" x="0"/>
          <a:chExt cy="0" cx="0"/>
        </a:xfrm>
      </p:grpSpPr>
      <p:sp>
        <p:nvSpPr>
          <p:cNvPr id="86" name="Shape 86"/>
          <p:cNvSpPr txBox="1"/>
          <p:nvPr>
            <p:ph type="title"/>
          </p:nvPr>
        </p:nvSpPr>
        <p:spPr>
          <a:xfrm>
            <a:off y="752453" x="0"/>
            <a:ext cy="994200" cx="8229600"/>
          </a:xfrm>
          <a:prstGeom prst="rect">
            <a:avLst/>
          </a:prstGeom>
        </p:spPr>
        <p:txBody>
          <a:bodyPr bIns="91425" rIns="91425" lIns="91425" tIns="91425" anchor="b" anchorCtr="0">
            <a:noAutofit/>
          </a:bodyPr>
          <a:lstStyle/>
          <a:p>
            <a:pPr rtl="0" lvl="0">
              <a:spcBef>
                <a:spcPts val="0"/>
              </a:spcBef>
              <a:buNone/>
            </a:pPr>
            <a:r>
              <a:rPr sz="3000" lang="en">
                <a:solidFill>
                  <a:srgbClr val="003171"/>
                </a:solidFill>
                <a:latin typeface="Arial"/>
                <a:ea typeface="Arial"/>
                <a:cs typeface="Arial"/>
                <a:sym typeface="Arial"/>
              </a:rPr>
              <a:t>Αρχαία Τραγωδία και οι 3 μεγάλοι τραγικοί ποιητές:</a:t>
            </a:r>
          </a:p>
          <a:p>
            <a:pPr rtl="0" lvl="0" indent="-381000" marL="457200">
              <a:spcBef>
                <a:spcPts val="0"/>
              </a:spcBef>
              <a:buClr>
                <a:schemeClr val="dk1"/>
              </a:buClr>
              <a:buSzPct val="100000"/>
              <a:buFont typeface="Arial"/>
              <a:buChar char="●"/>
            </a:pPr>
            <a:r>
              <a:rPr sz="2400" lang="en">
                <a:solidFill>
                  <a:schemeClr val="dk1"/>
                </a:solidFill>
                <a:latin typeface="Arial"/>
                <a:ea typeface="Arial"/>
                <a:cs typeface="Arial"/>
                <a:sym typeface="Arial"/>
              </a:rPr>
              <a:t>ΑΙΣΧΥΛΟΣ(7 σωζόμενες τραγωδίες)</a:t>
            </a:r>
          </a:p>
          <a:p>
            <a:pPr rtl="0" lvl="0">
              <a:spcBef>
                <a:spcPts val="0"/>
              </a:spcBef>
              <a:buNone/>
            </a:pPr>
            <a:r>
              <a:t/>
            </a:r>
            <a:endParaRPr sz="2400">
              <a:latin typeface="Arial"/>
              <a:ea typeface="Arial"/>
              <a:cs typeface="Arial"/>
              <a:sym typeface="Arial"/>
            </a:endParaRPr>
          </a:p>
        </p:txBody>
      </p:sp>
      <p:graphicFrame>
        <p:nvGraphicFramePr>
          <p:cNvPr id="87" name="Shape 87"/>
          <p:cNvGraphicFramePr/>
          <p:nvPr/>
        </p:nvGraphicFramePr>
        <p:xfrm>
          <a:off y="1256187" x="406725"/>
          <a:ext cy="3000000" cx="3000000"/>
        </p:xfrm>
        <a:graphic>
          <a:graphicData uri="http://schemas.openxmlformats.org/drawingml/2006/table">
            <a:tbl>
              <a:tblPr>
                <a:noFill/>
                <a:tableStyleId>{C5C67014-2A57-4623-8CFF-496A6407719B}</a:tableStyleId>
              </a:tblPr>
              <a:tblGrid>
                <a:gridCol w="5266450"/>
              </a:tblGrid>
              <a:tr h="295050">
                <a:tc>
                  <a:txBody>
                    <a:bodyPr>
                      <a:noAutofit/>
                    </a:bodyPr>
                    <a:lstStyle/>
                    <a:p>
                      <a:pPr rtl="0" lvl="0">
                        <a:lnSpc>
                          <a:spcPct val="100000"/>
                        </a:lnSpc>
                        <a:spcBef>
                          <a:spcPts val="0"/>
                        </a:spcBef>
                        <a:buNone/>
                      </a:pPr>
                      <a:r>
                        <a:rPr b="1" sz="1800" lang="en"/>
                        <a:t>1.Πέρσες</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486375">
                <a:tc>
                  <a:txBody>
                    <a:bodyPr>
                      <a:noAutofit/>
                    </a:bodyPr>
                    <a:lstStyle/>
                    <a:p>
                      <a:pPr rtl="0" lvl="0">
                        <a:lnSpc>
                          <a:spcPct val="100000"/>
                        </a:lnSpc>
                        <a:spcBef>
                          <a:spcPts val="0"/>
                        </a:spcBef>
                        <a:buNone/>
                      </a:pPr>
                      <a:r>
                        <a:rPr b="1" sz="1800" lang="en"/>
                        <a:t>2.Επτά επί Θήβας</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486375">
                <a:tc>
                  <a:txBody>
                    <a:bodyPr>
                      <a:noAutofit/>
                    </a:bodyPr>
                    <a:lstStyle/>
                    <a:p>
                      <a:pPr rtl="0" lvl="0">
                        <a:lnSpc>
                          <a:spcPct val="100000"/>
                        </a:lnSpc>
                        <a:spcBef>
                          <a:spcPts val="0"/>
                        </a:spcBef>
                        <a:buNone/>
                      </a:pPr>
                      <a:r>
                        <a:rPr b="1" sz="1800" lang="en"/>
                        <a:t>3.Ικέτιδες</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486375">
                <a:tc>
                  <a:txBody>
                    <a:bodyPr>
                      <a:noAutofit/>
                    </a:bodyPr>
                    <a:lstStyle/>
                    <a:p>
                      <a:pPr rtl="0" lvl="0">
                        <a:lnSpc>
                          <a:spcPct val="100000"/>
                        </a:lnSpc>
                        <a:spcBef>
                          <a:spcPts val="0"/>
                        </a:spcBef>
                        <a:buNone/>
                      </a:pPr>
                      <a:r>
                        <a:rPr b="1" sz="1800" lang="en"/>
                        <a:t>4.Αγαμέμνων</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486375">
                <a:tc>
                  <a:txBody>
                    <a:bodyPr>
                      <a:noAutofit/>
                    </a:bodyPr>
                    <a:lstStyle/>
                    <a:p>
                      <a:pPr rtl="0" lvl="0">
                        <a:lnSpc>
                          <a:spcPct val="100000"/>
                        </a:lnSpc>
                        <a:spcBef>
                          <a:spcPts val="0"/>
                        </a:spcBef>
                        <a:buNone/>
                      </a:pPr>
                      <a:r>
                        <a:rPr b="1" sz="1800" lang="en"/>
                        <a:t>5.Χοηφόροι</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486375">
                <a:tc>
                  <a:txBody>
                    <a:bodyPr>
                      <a:noAutofit/>
                    </a:bodyPr>
                    <a:lstStyle/>
                    <a:p>
                      <a:pPr rtl="0" lvl="0">
                        <a:lnSpc>
                          <a:spcPct val="100000"/>
                        </a:lnSpc>
                        <a:spcBef>
                          <a:spcPts val="0"/>
                        </a:spcBef>
                        <a:buNone/>
                      </a:pPr>
                      <a:r>
                        <a:rPr b="1" sz="1800" lang="en"/>
                        <a:t>6.Ευμενίδες</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604250">
                <a:tc>
                  <a:txBody>
                    <a:bodyPr>
                      <a:noAutofit/>
                    </a:bodyPr>
                    <a:lstStyle/>
                    <a:p>
                      <a:pPr rtl="0" lvl="0">
                        <a:lnSpc>
                          <a:spcPct val="100000"/>
                        </a:lnSpc>
                        <a:spcBef>
                          <a:spcPts val="0"/>
                        </a:spcBef>
                        <a:buNone/>
                      </a:pPr>
                      <a:r>
                        <a:rPr b="1" sz="1800" lang="en"/>
                        <a:t>7.Προμηθέας Δεσμώτης</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bl>
          </a:graphicData>
        </a:graphic>
      </p:graphicFrame>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y="0" x="0"/>
          <a:ext cy="0" cx="0"/>
          <a:chOff y="0" x="0"/>
          <a:chExt cy="0" cx="0"/>
        </a:xfrm>
      </p:grpSpPr>
      <p:sp>
        <p:nvSpPr>
          <p:cNvPr id="92" name="Shape 92"/>
          <p:cNvSpPr txBox="1"/>
          <p:nvPr/>
        </p:nvSpPr>
        <p:spPr>
          <a:xfrm>
            <a:off y="77550" x="-66000"/>
            <a:ext cy="1154399" cx="6226200"/>
          </a:xfrm>
          <a:prstGeom prst="rect">
            <a:avLst/>
          </a:prstGeom>
          <a:noFill/>
          <a:ln>
            <a:noFill/>
          </a:ln>
        </p:spPr>
        <p:txBody>
          <a:bodyPr bIns="91425" rIns="91425" lIns="91425" tIns="91425" anchor="ctr" anchorCtr="0">
            <a:noAutofit/>
          </a:bodyPr>
          <a:lstStyle/>
          <a:p>
            <a:pPr rtl="0" lvl="0" indent="-381000" marL="457200">
              <a:spcBef>
                <a:spcPts val="0"/>
              </a:spcBef>
              <a:buClr>
                <a:srgbClr val="000000"/>
              </a:buClr>
              <a:buSzPct val="100000"/>
              <a:buFont typeface="Arial"/>
              <a:buChar char="●"/>
            </a:pPr>
            <a:r>
              <a:rPr b="1" sz="2400" lang="en"/>
              <a:t>ΣΟΦΟΚΛΗΣ(7 σωζόμενες τραγωδίες)</a:t>
            </a:r>
          </a:p>
          <a:p>
            <a:pPr rtl="0" lvl="0">
              <a:lnSpc>
                <a:spcPct val="115000"/>
              </a:lnSpc>
              <a:spcBef>
                <a:spcPts val="0"/>
              </a:spcBef>
              <a:buNone/>
            </a:pPr>
            <a:r>
              <a:t/>
            </a:r>
            <a:endParaRPr>
              <a:latin typeface="Verdana"/>
              <a:ea typeface="Verdana"/>
              <a:cs typeface="Verdana"/>
              <a:sym typeface="Verdana"/>
            </a:endParaRPr>
          </a:p>
        </p:txBody>
      </p:sp>
      <p:graphicFrame>
        <p:nvGraphicFramePr>
          <p:cNvPr id="93" name="Shape 93"/>
          <p:cNvGraphicFramePr/>
          <p:nvPr/>
        </p:nvGraphicFramePr>
        <p:xfrm>
          <a:off y="858150" x="512550"/>
          <a:ext cy="3000000" cx="3000000"/>
        </p:xfrm>
        <a:graphic>
          <a:graphicData uri="http://schemas.openxmlformats.org/drawingml/2006/table">
            <a:tbl>
              <a:tblPr>
                <a:noFill/>
                <a:tableStyleId>{DE78FDAA-FBC3-4CF1-BEC2-A21A44146CB5}</a:tableStyleId>
              </a:tblPr>
              <a:tblGrid>
                <a:gridCol w="6223350"/>
              </a:tblGrid>
              <a:tr h="436975">
                <a:tc>
                  <a:txBody>
                    <a:bodyPr>
                      <a:noAutofit/>
                    </a:bodyPr>
                    <a:lstStyle/>
                    <a:p>
                      <a:pPr rtl="0" lvl="0">
                        <a:lnSpc>
                          <a:spcPct val="100000"/>
                        </a:lnSpc>
                        <a:spcBef>
                          <a:spcPts val="0"/>
                        </a:spcBef>
                        <a:buNone/>
                      </a:pPr>
                      <a:r>
                        <a:rPr b="1" sz="1800" lang="en"/>
                        <a:t>   1.Αίας</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579225">
                <a:tc>
                  <a:txBody>
                    <a:bodyPr>
                      <a:noAutofit/>
                    </a:bodyPr>
                    <a:lstStyle/>
                    <a:p>
                      <a:pPr rtl="0" lvl="0">
                        <a:lnSpc>
                          <a:spcPct val="100000"/>
                        </a:lnSpc>
                        <a:spcBef>
                          <a:spcPts val="0"/>
                        </a:spcBef>
                        <a:buNone/>
                      </a:pPr>
                      <a:r>
                        <a:rPr b="1" sz="1800" lang="en"/>
                        <a:t>   2.Ηλέκτρα</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579225">
                <a:tc>
                  <a:txBody>
                    <a:bodyPr>
                      <a:noAutofit/>
                    </a:bodyPr>
                    <a:lstStyle/>
                    <a:p>
                      <a:pPr rtl="0" lvl="0">
                        <a:lnSpc>
                          <a:spcPct val="100000"/>
                        </a:lnSpc>
                        <a:spcBef>
                          <a:spcPts val="0"/>
                        </a:spcBef>
                        <a:buNone/>
                      </a:pPr>
                      <a:r>
                        <a:rPr b="1" sz="1800" lang="en"/>
                        <a:t>  3.Οιδίπους Τύραννος</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579225">
                <a:tc>
                  <a:txBody>
                    <a:bodyPr>
                      <a:noAutofit/>
                    </a:bodyPr>
                    <a:lstStyle/>
                    <a:p>
                      <a:pPr rtl="0" lvl="0">
                        <a:lnSpc>
                          <a:spcPct val="100000"/>
                        </a:lnSpc>
                        <a:spcBef>
                          <a:spcPts val="0"/>
                        </a:spcBef>
                        <a:buNone/>
                      </a:pPr>
                      <a:r>
                        <a:rPr b="1" sz="1800" lang="en"/>
                        <a:t>   4.Αντιγόνη</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579225">
                <a:tc>
                  <a:txBody>
                    <a:bodyPr>
                      <a:noAutofit/>
                    </a:bodyPr>
                    <a:lstStyle/>
                    <a:p>
                      <a:pPr rtl="0" lvl="0">
                        <a:lnSpc>
                          <a:spcPct val="100000"/>
                        </a:lnSpc>
                        <a:spcBef>
                          <a:spcPts val="0"/>
                        </a:spcBef>
                        <a:buNone/>
                      </a:pPr>
                      <a:r>
                        <a:rPr b="1" sz="1800" lang="en"/>
                        <a:t>   5.Τραχίνιαι</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579225">
                <a:tc>
                  <a:txBody>
                    <a:bodyPr>
                      <a:noAutofit/>
                    </a:bodyPr>
                    <a:lstStyle/>
                    <a:p>
                      <a:pPr rtl="0" lvl="0">
                        <a:lnSpc>
                          <a:spcPct val="100000"/>
                        </a:lnSpc>
                        <a:spcBef>
                          <a:spcPts val="0"/>
                        </a:spcBef>
                        <a:buNone/>
                      </a:pPr>
                      <a:r>
                        <a:rPr b="1" sz="1800" lang="en"/>
                        <a:t>   6.Φιλοκτήτης</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r h="579225">
                <a:tc>
                  <a:txBody>
                    <a:bodyPr>
                      <a:noAutofit/>
                    </a:bodyPr>
                    <a:lstStyle/>
                    <a:p>
                      <a:pPr rtl="0" lvl="0">
                        <a:lnSpc>
                          <a:spcPct val="100000"/>
                        </a:lnSpc>
                        <a:spcBef>
                          <a:spcPts val="0"/>
                        </a:spcBef>
                        <a:buNone/>
                      </a:pPr>
                      <a:r>
                        <a:rPr b="1" sz="1800" lang="en"/>
                        <a:t>   7.Οιδίπους επί Κολονώ</a:t>
                      </a:r>
                    </a:p>
                  </a:txBody>
                  <a:tcPr marR="66675" marB="66675" marT="66675" marL="66675">
                    <a:lnL cap="flat">
                      <a:solidFill>
                        <a:srgbClr val="006666"/>
                      </a:solidFill>
                      <a:prstDash val="solid"/>
                      <a:round/>
                      <a:headEnd w="med" len="med" type="none"/>
                      <a:tailEnd w="med" len="med" type="none"/>
                    </a:lnL>
                    <a:lnR cap="flat">
                      <a:solidFill>
                        <a:srgbClr val="006666"/>
                      </a:solidFill>
                      <a:prstDash val="solid"/>
                      <a:round/>
                      <a:headEnd w="med" len="med" type="none"/>
                      <a:tailEnd w="med" len="med" type="none"/>
                    </a:lnR>
                    <a:lnT cap="flat">
                      <a:solidFill>
                        <a:srgbClr val="006666"/>
                      </a:solidFill>
                      <a:prstDash val="solid"/>
                      <a:round/>
                      <a:headEnd w="med" len="med" type="none"/>
                      <a:tailEnd w="med" len="med" type="none"/>
                    </a:lnT>
                    <a:lnB cap="flat">
                      <a:solidFill>
                        <a:srgbClr val="006666"/>
                      </a:solidFill>
                      <a:prstDash val="solid"/>
                      <a:round/>
                      <a:headEnd w="med" len="med" type="none"/>
                      <a:tailEnd w="med" len="med" type="none"/>
                    </a:lnB>
                  </a:tcPr>
                </a:tc>
              </a:tr>
            </a:tbl>
          </a:graphicData>
        </a:graphic>
      </p:graphicFrame>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wave">
  <a:themeElements>
    <a:clrScheme name="Custom 506">
      <a:dk1>
        <a:srgbClr val="000000"/>
      </a:dk1>
      <a:lt1>
        <a:srgbClr val="FFFFFF"/>
      </a:lt1>
      <a:dk2>
        <a:srgbClr val="00387E"/>
      </a:dk2>
      <a:lt2>
        <a:srgbClr val="C6DFFF"/>
      </a:lt2>
      <a:accent1>
        <a:srgbClr val="4F81BD"/>
      </a:accent1>
      <a:accent2>
        <a:srgbClr val="C0504D"/>
      </a:accent2>
      <a:accent3>
        <a:srgbClr val="9BBB59"/>
      </a:accent3>
      <a:accent4>
        <a:srgbClr val="8064A2"/>
      </a:accent4>
      <a:accent5>
        <a:srgbClr val="4BACC6"/>
      </a:accent5>
      <a:accent6>
        <a:srgbClr val="F79646"/>
      </a:accent6>
      <a:hlink>
        <a:srgbClr val="00387E"/>
      </a:hlink>
      <a:folHlink>
        <a:srgbClr val="969696"/>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theme>
</file>

<file path=ppt/theme/theme3.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theme>
</file>